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10" r:id="rId3"/>
    <p:sldId id="463" r:id="rId4"/>
    <p:sldId id="398" r:id="rId5"/>
    <p:sldId id="483" r:id="rId6"/>
    <p:sldId id="504" r:id="rId7"/>
    <p:sldId id="500" r:id="rId8"/>
    <p:sldId id="496" r:id="rId9"/>
    <p:sldId id="484" r:id="rId10"/>
    <p:sldId id="502" r:id="rId11"/>
    <p:sldId id="487" r:id="rId12"/>
    <p:sldId id="503" r:id="rId13"/>
    <p:sldId id="485" r:id="rId14"/>
    <p:sldId id="501" r:id="rId15"/>
    <p:sldId id="497" r:id="rId16"/>
    <p:sldId id="498" r:id="rId17"/>
    <p:sldId id="499"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5326" autoAdjust="0"/>
  </p:normalViewPr>
  <p:slideViewPr>
    <p:cSldViewPr snapToGrid="0">
      <p:cViewPr varScale="1">
        <p:scale>
          <a:sx n="83" d="100"/>
          <a:sy n="83" d="100"/>
        </p:scale>
        <p:origin x="101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win-rar.com/predownload.html?&amp;L=0" TargetMode="External"/><Relationship Id="rId4" Type="http://schemas.openxmlformats.org/officeDocument/2006/relationships/hyperlink" Target="http://localhost:8080/webide/index.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31" name="TextBox 30">
            <a:extLst>
              <a:ext uri="{FF2B5EF4-FFF2-40B4-BE49-F238E27FC236}">
                <a16:creationId xmlns:a16="http://schemas.microsoft.com/office/drawing/2014/main" id="{EF5108C6-109C-4AED-92F9-B9E4A9F79D9D}"/>
              </a:ext>
            </a:extLst>
          </p:cNvPr>
          <p:cNvSpPr txBox="1"/>
          <p:nvPr/>
        </p:nvSpPr>
        <p:spPr>
          <a:xfrm>
            <a:off x="306310" y="894860"/>
            <a:ext cx="11727390" cy="646074"/>
          </a:xfrm>
          <a:prstGeom prst="rect">
            <a:avLst/>
          </a:prstGeom>
          <a:noFill/>
        </p:spPr>
        <p:txBody>
          <a:bodyPr wrap="square" rtlCol="0">
            <a:spAutoFit/>
          </a:bodyPr>
          <a:lstStyle/>
          <a:p>
            <a:pPr defTabSz="914126"/>
            <a:r>
              <a:rPr lang="en-US" sz="1799" b="1" dirty="0">
                <a:solidFill>
                  <a:prstClr val="black"/>
                </a:solidFill>
                <a:latin typeface="Calibri"/>
              </a:rPr>
              <a:t>Local Computer						Cloud Computer</a:t>
            </a:r>
          </a:p>
          <a:p>
            <a:pPr defTabSz="914126"/>
            <a:endParaRPr lang="en-US" sz="1799" b="1" dirty="0">
              <a:solidFill>
                <a:prstClr val="black"/>
              </a:solidFill>
              <a:latin typeface="Calibri"/>
            </a:endParaRP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6326082" y="894886"/>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421426" y="1217897"/>
            <a:ext cx="5904656" cy="3970318"/>
          </a:xfrm>
          <a:prstGeom prst="rect">
            <a:avLst/>
          </a:prstGeom>
          <a:noFill/>
        </p:spPr>
        <p:txBody>
          <a:bodyPr wrap="square" rtlCol="0">
            <a:spAutoFit/>
          </a:bodyPr>
          <a:lstStyle/>
          <a:p>
            <a:pPr marL="285750" indent="-285750">
              <a:buFontTx/>
              <a:buChar char="-"/>
            </a:pPr>
            <a:r>
              <a:rPr lang="en-US" sz="1800" dirty="0"/>
              <a:t>No internet required</a:t>
            </a:r>
          </a:p>
          <a:p>
            <a:pPr marL="285750" indent="-285750">
              <a:buFontTx/>
              <a:buChar char="-"/>
            </a:pPr>
            <a:r>
              <a:rPr lang="en-US" sz="1800" dirty="0"/>
              <a:t>Required admin rights to install software</a:t>
            </a:r>
          </a:p>
          <a:p>
            <a:pPr marL="285750" indent="-285750">
              <a:buFontTx/>
              <a:buChar char="-"/>
            </a:pPr>
            <a:r>
              <a:rPr lang="en-US" sz="1800" dirty="0"/>
              <a:t>Convenient</a:t>
            </a:r>
          </a:p>
          <a:p>
            <a:pPr marL="285750" indent="-285750">
              <a:buFontTx/>
              <a:buChar char="-"/>
            </a:pPr>
            <a:r>
              <a:rPr lang="en-US" sz="1800" dirty="0"/>
              <a:t>Responsible for backup</a:t>
            </a:r>
          </a:p>
          <a:p>
            <a:pPr marL="285750" indent="-285750">
              <a:buFontTx/>
              <a:buChar char="-"/>
            </a:pPr>
            <a:r>
              <a:rPr lang="en-US" sz="1800" dirty="0"/>
              <a:t>Faster</a:t>
            </a:r>
          </a:p>
          <a:p>
            <a:pPr marL="285750" indent="-285750">
              <a:buFontTx/>
              <a:buChar char="-"/>
            </a:pPr>
            <a:r>
              <a:rPr lang="en-US" sz="1800" dirty="0"/>
              <a:t>Almost no cost</a:t>
            </a:r>
          </a:p>
          <a:p>
            <a:pPr marL="285750" indent="-285750">
              <a:buFontTx/>
              <a:buChar char="-"/>
            </a:pPr>
            <a:r>
              <a:rPr lang="en-US" sz="1800" dirty="0"/>
              <a:t>Port application to another PC/laptop manually</a:t>
            </a:r>
          </a:p>
          <a:p>
            <a:pPr marL="285750" indent="-285750">
              <a:buFontTx/>
              <a:buChar char="-"/>
            </a:pPr>
            <a:r>
              <a:rPr lang="en-US" sz="1800" dirty="0"/>
              <a:t>System crash everything goes</a:t>
            </a:r>
          </a:p>
          <a:p>
            <a:pPr marL="285750" indent="-285750">
              <a:buFontTx/>
              <a:buChar char="-"/>
            </a:pPr>
            <a:r>
              <a:rPr lang="en-US" sz="1800"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6619189" y="1238543"/>
            <a:ext cx="5904656" cy="3693319"/>
          </a:xfrm>
          <a:prstGeom prst="rect">
            <a:avLst/>
          </a:prstGeom>
          <a:noFill/>
        </p:spPr>
        <p:txBody>
          <a:bodyPr wrap="square" rtlCol="0">
            <a:spAutoFit/>
          </a:bodyPr>
          <a:lstStyle/>
          <a:p>
            <a:pPr marL="285750" indent="-285750">
              <a:buFontTx/>
              <a:buChar char="-"/>
            </a:pPr>
            <a:r>
              <a:rPr lang="en-US" sz="1800" dirty="0"/>
              <a:t>internet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pPr marL="285750" indent="-285750">
              <a:buFontTx/>
              <a:buChar char="-"/>
            </a:pPr>
            <a:endParaRPr lang="en-US" sz="1800" dirty="0"/>
          </a:p>
          <a:p>
            <a:pPr marL="285750" indent="-285750">
              <a:buFontTx/>
              <a:buChar char="-"/>
            </a:pPr>
            <a:endParaRPr lang="en-US" sz="1800" dirty="0"/>
          </a:p>
          <a:p>
            <a:r>
              <a:rPr lang="en-US" sz="1800" b="1" dirty="0"/>
              <a:t>Options</a:t>
            </a:r>
          </a:p>
          <a:p>
            <a:r>
              <a:rPr lang="en-US" sz="1800" b="1" dirty="0"/>
              <a:t>Business Application Tool (BAS) – 365 days is free</a:t>
            </a:r>
          </a:p>
        </p:txBody>
      </p:sp>
    </p:spTree>
    <p:extLst>
      <p:ext uri="{BB962C8B-B14F-4D97-AF65-F5344CB8AC3E}">
        <p14:creationId xmlns:p14="http://schemas.microsoft.com/office/powerpoint/2010/main" val="148704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2" name="Freeform 5">
            <a:extLst>
              <a:ext uri="{FF2B5EF4-FFF2-40B4-BE49-F238E27FC236}">
                <a16:creationId xmlns:a16="http://schemas.microsoft.com/office/drawing/2014/main" id="{3D3CFE21-938B-4865-87C9-47563FB0DB80}"/>
              </a:ext>
            </a:extLst>
          </p:cNvPr>
          <p:cNvSpPr>
            <a:spLocks/>
          </p:cNvSpPr>
          <p:nvPr/>
        </p:nvSpPr>
        <p:spPr bwMode="auto">
          <a:xfrm>
            <a:off x="4525191" y="5694152"/>
            <a:ext cx="2922429" cy="701835"/>
          </a:xfrm>
          <a:custGeom>
            <a:avLst/>
            <a:gdLst>
              <a:gd name="T0" fmla="*/ 1549 w 1549"/>
              <a:gd name="T1" fmla="*/ 185 h 372"/>
              <a:gd name="T2" fmla="*/ 1355 w 1549"/>
              <a:gd name="T3" fmla="*/ 0 h 372"/>
              <a:gd name="T4" fmla="*/ 1508 w 1549"/>
              <a:gd name="T5" fmla="*/ 0 h 372"/>
              <a:gd name="T6" fmla="*/ 0 w 1549"/>
              <a:gd name="T7" fmla="*/ 0 h 372"/>
              <a:gd name="T8" fmla="*/ 0 w 1549"/>
              <a:gd name="T9" fmla="*/ 372 h 372"/>
              <a:gd name="T10" fmla="*/ 1355 w 1549"/>
              <a:gd name="T11" fmla="*/ 372 h 372"/>
              <a:gd name="T12" fmla="*/ 1355 w 1549"/>
              <a:gd name="T13" fmla="*/ 372 h 372"/>
              <a:gd name="T14" fmla="*/ 1549 w 1549"/>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9" h="372">
                <a:moveTo>
                  <a:pt x="1549" y="185"/>
                </a:moveTo>
                <a:lnTo>
                  <a:pt x="1355" y="0"/>
                </a:lnTo>
                <a:lnTo>
                  <a:pt x="1508" y="0"/>
                </a:lnTo>
                <a:lnTo>
                  <a:pt x="0" y="0"/>
                </a:lnTo>
                <a:lnTo>
                  <a:pt x="0" y="372"/>
                </a:lnTo>
                <a:lnTo>
                  <a:pt x="1355" y="372"/>
                </a:lnTo>
                <a:lnTo>
                  <a:pt x="1355" y="372"/>
                </a:lnTo>
                <a:lnTo>
                  <a:pt x="1549" y="185"/>
                </a:lnTo>
                <a:close/>
              </a:path>
            </a:pathLst>
          </a:custGeom>
          <a:solidFill>
            <a:srgbClr val="6BC2ED">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3" name="Freeform 6">
            <a:extLst>
              <a:ext uri="{FF2B5EF4-FFF2-40B4-BE49-F238E27FC236}">
                <a16:creationId xmlns:a16="http://schemas.microsoft.com/office/drawing/2014/main" id="{56C6BC80-A257-4E93-B196-2467FF18FCEB}"/>
              </a:ext>
            </a:extLst>
          </p:cNvPr>
          <p:cNvSpPr>
            <a:spLocks/>
          </p:cNvSpPr>
          <p:nvPr/>
        </p:nvSpPr>
        <p:spPr bwMode="auto">
          <a:xfrm>
            <a:off x="4525191" y="4997975"/>
            <a:ext cx="3515176" cy="696176"/>
          </a:xfrm>
          <a:custGeom>
            <a:avLst/>
            <a:gdLst>
              <a:gd name="T0" fmla="*/ 1703 w 1703"/>
              <a:gd name="T1" fmla="*/ 184 h 369"/>
              <a:gd name="T2" fmla="*/ 1508 w 1703"/>
              <a:gd name="T3" fmla="*/ 0 h 369"/>
              <a:gd name="T4" fmla="*/ 1508 w 1703"/>
              <a:gd name="T5" fmla="*/ 0 h 369"/>
              <a:gd name="T6" fmla="*/ 0 w 1703"/>
              <a:gd name="T7" fmla="*/ 0 h 369"/>
              <a:gd name="T8" fmla="*/ 0 w 1703"/>
              <a:gd name="T9" fmla="*/ 369 h 369"/>
              <a:gd name="T10" fmla="*/ 1508 w 1703"/>
              <a:gd name="T11" fmla="*/ 369 h 369"/>
              <a:gd name="T12" fmla="*/ 1508 w 1703"/>
              <a:gd name="T13" fmla="*/ 369 h 369"/>
              <a:gd name="T14" fmla="*/ 1703 w 1703"/>
              <a:gd name="T15" fmla="*/ 184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3" h="369">
                <a:moveTo>
                  <a:pt x="1703" y="184"/>
                </a:moveTo>
                <a:lnTo>
                  <a:pt x="1508" y="0"/>
                </a:lnTo>
                <a:lnTo>
                  <a:pt x="1508" y="0"/>
                </a:lnTo>
                <a:lnTo>
                  <a:pt x="0" y="0"/>
                </a:lnTo>
                <a:lnTo>
                  <a:pt x="0" y="369"/>
                </a:lnTo>
                <a:lnTo>
                  <a:pt x="1508" y="369"/>
                </a:lnTo>
                <a:lnTo>
                  <a:pt x="1508" y="369"/>
                </a:lnTo>
                <a:lnTo>
                  <a:pt x="1703" y="184"/>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4" name="Freeform 7">
            <a:extLst>
              <a:ext uri="{FF2B5EF4-FFF2-40B4-BE49-F238E27FC236}">
                <a16:creationId xmlns:a16="http://schemas.microsoft.com/office/drawing/2014/main" id="{123D3DCB-F02B-487C-BDF6-D6BD032BE4EA}"/>
              </a:ext>
            </a:extLst>
          </p:cNvPr>
          <p:cNvSpPr>
            <a:spLocks/>
          </p:cNvSpPr>
          <p:nvPr/>
        </p:nvSpPr>
        <p:spPr bwMode="auto">
          <a:xfrm>
            <a:off x="4525191" y="4295489"/>
            <a:ext cx="3720483" cy="703138"/>
          </a:xfrm>
          <a:custGeom>
            <a:avLst/>
            <a:gdLst>
              <a:gd name="T0" fmla="*/ 1972 w 1972"/>
              <a:gd name="T1" fmla="*/ 185 h 369"/>
              <a:gd name="T2" fmla="*/ 1778 w 1972"/>
              <a:gd name="T3" fmla="*/ 0 h 369"/>
              <a:gd name="T4" fmla="*/ 1778 w 1972"/>
              <a:gd name="T5" fmla="*/ 0 h 369"/>
              <a:gd name="T6" fmla="*/ 0 w 1972"/>
              <a:gd name="T7" fmla="*/ 0 h 369"/>
              <a:gd name="T8" fmla="*/ 0 w 1972"/>
              <a:gd name="T9" fmla="*/ 369 h 369"/>
              <a:gd name="T10" fmla="*/ 1778 w 1972"/>
              <a:gd name="T11" fmla="*/ 369 h 369"/>
              <a:gd name="T12" fmla="*/ 1778 w 1972"/>
              <a:gd name="T13" fmla="*/ 369 h 369"/>
              <a:gd name="T14" fmla="*/ 1972 w 1972"/>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2" h="369">
                <a:moveTo>
                  <a:pt x="1972" y="185"/>
                </a:moveTo>
                <a:lnTo>
                  <a:pt x="1778" y="0"/>
                </a:lnTo>
                <a:lnTo>
                  <a:pt x="1778" y="0"/>
                </a:lnTo>
                <a:lnTo>
                  <a:pt x="0" y="0"/>
                </a:lnTo>
                <a:lnTo>
                  <a:pt x="0" y="369"/>
                </a:lnTo>
                <a:lnTo>
                  <a:pt x="1778" y="369"/>
                </a:lnTo>
                <a:lnTo>
                  <a:pt x="1778" y="369"/>
                </a:lnTo>
                <a:lnTo>
                  <a:pt x="1972" y="185"/>
                </a:lnTo>
                <a:close/>
              </a:path>
            </a:pathLst>
          </a:custGeom>
          <a:solidFill>
            <a:srgbClr val="6BC2E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5" name="Freeform 8">
            <a:extLst>
              <a:ext uri="{FF2B5EF4-FFF2-40B4-BE49-F238E27FC236}">
                <a16:creationId xmlns:a16="http://schemas.microsoft.com/office/drawing/2014/main" id="{51968CE1-665A-461A-8CDB-D8B6E4F5C9E9}"/>
              </a:ext>
            </a:extLst>
          </p:cNvPr>
          <p:cNvSpPr>
            <a:spLocks/>
          </p:cNvSpPr>
          <p:nvPr/>
        </p:nvSpPr>
        <p:spPr bwMode="auto">
          <a:xfrm>
            <a:off x="4525191" y="3594304"/>
            <a:ext cx="2854509" cy="701835"/>
          </a:xfrm>
          <a:custGeom>
            <a:avLst/>
            <a:gdLst>
              <a:gd name="T0" fmla="*/ 1513 w 1513"/>
              <a:gd name="T1" fmla="*/ 185 h 372"/>
              <a:gd name="T2" fmla="*/ 1319 w 1513"/>
              <a:gd name="T3" fmla="*/ 0 h 372"/>
              <a:gd name="T4" fmla="*/ 1319 w 1513"/>
              <a:gd name="T5" fmla="*/ 0 h 372"/>
              <a:gd name="T6" fmla="*/ 0 w 1513"/>
              <a:gd name="T7" fmla="*/ 0 h 372"/>
              <a:gd name="T8" fmla="*/ 0 w 1513"/>
              <a:gd name="T9" fmla="*/ 372 h 372"/>
              <a:gd name="T10" fmla="*/ 1319 w 1513"/>
              <a:gd name="T11" fmla="*/ 372 h 372"/>
              <a:gd name="T12" fmla="*/ 1319 w 1513"/>
              <a:gd name="T13" fmla="*/ 369 h 372"/>
              <a:gd name="T14" fmla="*/ 1513 w 1513"/>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3" h="372">
                <a:moveTo>
                  <a:pt x="1513" y="185"/>
                </a:moveTo>
                <a:lnTo>
                  <a:pt x="1319" y="0"/>
                </a:lnTo>
                <a:lnTo>
                  <a:pt x="1319" y="0"/>
                </a:lnTo>
                <a:lnTo>
                  <a:pt x="0" y="0"/>
                </a:lnTo>
                <a:lnTo>
                  <a:pt x="0" y="372"/>
                </a:lnTo>
                <a:lnTo>
                  <a:pt x="1319" y="372"/>
                </a:lnTo>
                <a:lnTo>
                  <a:pt x="1319" y="369"/>
                </a:lnTo>
                <a:lnTo>
                  <a:pt x="1513" y="185"/>
                </a:lnTo>
                <a:close/>
              </a:path>
            </a:pathLst>
          </a:custGeom>
          <a:solidFill>
            <a:srgbClr val="6BC2ED">
              <a:lumMod val="60000"/>
              <a:lumOff val="4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6" name="Freeform 9">
            <a:extLst>
              <a:ext uri="{FF2B5EF4-FFF2-40B4-BE49-F238E27FC236}">
                <a16:creationId xmlns:a16="http://schemas.microsoft.com/office/drawing/2014/main" id="{167E432C-8552-430D-A32E-1D64D78884C8}"/>
              </a:ext>
            </a:extLst>
          </p:cNvPr>
          <p:cNvSpPr>
            <a:spLocks/>
          </p:cNvSpPr>
          <p:nvPr/>
        </p:nvSpPr>
        <p:spPr bwMode="auto">
          <a:xfrm>
            <a:off x="4525190" y="1495731"/>
            <a:ext cx="3452577" cy="705043"/>
          </a:xfrm>
          <a:custGeom>
            <a:avLst/>
            <a:gdLst>
              <a:gd name="T0" fmla="*/ 1726 w 1726"/>
              <a:gd name="T1" fmla="*/ 185 h 370"/>
              <a:gd name="T2" fmla="*/ 1530 w 1726"/>
              <a:gd name="T3" fmla="*/ 0 h 370"/>
              <a:gd name="T4" fmla="*/ 1530 w 1726"/>
              <a:gd name="T5" fmla="*/ 0 h 370"/>
              <a:gd name="T6" fmla="*/ 0 w 1726"/>
              <a:gd name="T7" fmla="*/ 0 h 370"/>
              <a:gd name="T8" fmla="*/ 0 w 1726"/>
              <a:gd name="T9" fmla="*/ 370 h 370"/>
              <a:gd name="T10" fmla="*/ 1530 w 1726"/>
              <a:gd name="T11" fmla="*/ 370 h 370"/>
              <a:gd name="T12" fmla="*/ 1530 w 1726"/>
              <a:gd name="T13" fmla="*/ 370 h 370"/>
              <a:gd name="T14" fmla="*/ 1726 w 1726"/>
              <a:gd name="T15" fmla="*/ 185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6" h="370">
                <a:moveTo>
                  <a:pt x="1726" y="185"/>
                </a:moveTo>
                <a:lnTo>
                  <a:pt x="1530" y="0"/>
                </a:lnTo>
                <a:lnTo>
                  <a:pt x="1530" y="0"/>
                </a:lnTo>
                <a:lnTo>
                  <a:pt x="0" y="0"/>
                </a:lnTo>
                <a:lnTo>
                  <a:pt x="0" y="370"/>
                </a:lnTo>
                <a:lnTo>
                  <a:pt x="1530" y="370"/>
                </a:lnTo>
                <a:lnTo>
                  <a:pt x="1530" y="370"/>
                </a:lnTo>
                <a:lnTo>
                  <a:pt x="1726" y="185"/>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7" name="Freeform 10">
            <a:extLst>
              <a:ext uri="{FF2B5EF4-FFF2-40B4-BE49-F238E27FC236}">
                <a16:creationId xmlns:a16="http://schemas.microsoft.com/office/drawing/2014/main" id="{A0B4C64E-8C75-4D05-AAE6-6726CB4DC48F}"/>
              </a:ext>
            </a:extLst>
          </p:cNvPr>
          <p:cNvSpPr>
            <a:spLocks/>
          </p:cNvSpPr>
          <p:nvPr/>
        </p:nvSpPr>
        <p:spPr bwMode="auto">
          <a:xfrm>
            <a:off x="4525191" y="794509"/>
            <a:ext cx="3873303" cy="699949"/>
          </a:xfrm>
          <a:custGeom>
            <a:avLst/>
            <a:gdLst>
              <a:gd name="T0" fmla="*/ 2053 w 2053"/>
              <a:gd name="T1" fmla="*/ 187 h 371"/>
              <a:gd name="T2" fmla="*/ 1859 w 2053"/>
              <a:gd name="T3" fmla="*/ 2 h 371"/>
              <a:gd name="T4" fmla="*/ 1859 w 2053"/>
              <a:gd name="T5" fmla="*/ 0 h 371"/>
              <a:gd name="T6" fmla="*/ 0 w 2053"/>
              <a:gd name="T7" fmla="*/ 0 h 371"/>
              <a:gd name="T8" fmla="*/ 0 w 2053"/>
              <a:gd name="T9" fmla="*/ 371 h 371"/>
              <a:gd name="T10" fmla="*/ 1859 w 2053"/>
              <a:gd name="T11" fmla="*/ 371 h 371"/>
              <a:gd name="T12" fmla="*/ 1859 w 2053"/>
              <a:gd name="T13" fmla="*/ 371 h 371"/>
              <a:gd name="T14" fmla="*/ 2053 w 2053"/>
              <a:gd name="T15" fmla="*/ 187 h 3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3" h="371">
                <a:moveTo>
                  <a:pt x="2053" y="187"/>
                </a:moveTo>
                <a:lnTo>
                  <a:pt x="1859" y="2"/>
                </a:lnTo>
                <a:lnTo>
                  <a:pt x="1859" y="0"/>
                </a:lnTo>
                <a:lnTo>
                  <a:pt x="0" y="0"/>
                </a:lnTo>
                <a:lnTo>
                  <a:pt x="0" y="371"/>
                </a:lnTo>
                <a:lnTo>
                  <a:pt x="1859" y="371"/>
                </a:lnTo>
                <a:lnTo>
                  <a:pt x="1859" y="371"/>
                </a:lnTo>
                <a:lnTo>
                  <a:pt x="2053" y="187"/>
                </a:lnTo>
                <a:close/>
              </a:path>
            </a:pathLst>
          </a:custGeom>
          <a:solidFill>
            <a:srgbClr val="6BC2ED">
              <a:lumMod val="5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8" name="Freeform 11">
            <a:extLst>
              <a:ext uri="{FF2B5EF4-FFF2-40B4-BE49-F238E27FC236}">
                <a16:creationId xmlns:a16="http://schemas.microsoft.com/office/drawing/2014/main" id="{D54F4AD3-5D0F-4A26-BECC-F6517EF999FD}"/>
              </a:ext>
            </a:extLst>
          </p:cNvPr>
          <p:cNvSpPr>
            <a:spLocks/>
          </p:cNvSpPr>
          <p:nvPr/>
        </p:nvSpPr>
        <p:spPr bwMode="auto">
          <a:xfrm>
            <a:off x="4525191" y="2196294"/>
            <a:ext cx="3452578" cy="696176"/>
          </a:xfrm>
          <a:custGeom>
            <a:avLst/>
            <a:gdLst>
              <a:gd name="T0" fmla="*/ 1830 w 1830"/>
              <a:gd name="T1" fmla="*/ 185 h 369"/>
              <a:gd name="T2" fmla="*/ 1636 w 1830"/>
              <a:gd name="T3" fmla="*/ 0 h 369"/>
              <a:gd name="T4" fmla="*/ 1636 w 1830"/>
              <a:gd name="T5" fmla="*/ 0 h 369"/>
              <a:gd name="T6" fmla="*/ 0 w 1830"/>
              <a:gd name="T7" fmla="*/ 0 h 369"/>
              <a:gd name="T8" fmla="*/ 0 w 1830"/>
              <a:gd name="T9" fmla="*/ 369 h 369"/>
              <a:gd name="T10" fmla="*/ 1636 w 1830"/>
              <a:gd name="T11" fmla="*/ 369 h 369"/>
              <a:gd name="T12" fmla="*/ 1636 w 1830"/>
              <a:gd name="T13" fmla="*/ 369 h 369"/>
              <a:gd name="T14" fmla="*/ 1830 w 1830"/>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0" h="369">
                <a:moveTo>
                  <a:pt x="1830" y="185"/>
                </a:moveTo>
                <a:lnTo>
                  <a:pt x="1636" y="0"/>
                </a:lnTo>
                <a:lnTo>
                  <a:pt x="1636" y="0"/>
                </a:lnTo>
                <a:lnTo>
                  <a:pt x="0" y="0"/>
                </a:lnTo>
                <a:lnTo>
                  <a:pt x="0" y="369"/>
                </a:lnTo>
                <a:lnTo>
                  <a:pt x="1636" y="369"/>
                </a:lnTo>
                <a:lnTo>
                  <a:pt x="1636" y="369"/>
                </a:lnTo>
                <a:lnTo>
                  <a:pt x="1830" y="185"/>
                </a:lnTo>
                <a:close/>
              </a:path>
            </a:pathLst>
          </a:custGeom>
          <a:solidFill>
            <a:srgbClr val="6BC2E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9" name="Freeform 12">
            <a:extLst>
              <a:ext uri="{FF2B5EF4-FFF2-40B4-BE49-F238E27FC236}">
                <a16:creationId xmlns:a16="http://schemas.microsoft.com/office/drawing/2014/main" id="{C898B6EC-A6CD-452D-BD9E-85DD015D75FF}"/>
              </a:ext>
            </a:extLst>
          </p:cNvPr>
          <p:cNvSpPr>
            <a:spLocks/>
          </p:cNvSpPr>
          <p:nvPr/>
        </p:nvSpPr>
        <p:spPr bwMode="auto">
          <a:xfrm>
            <a:off x="4525191" y="2892469"/>
            <a:ext cx="3816019" cy="701835"/>
          </a:xfrm>
          <a:custGeom>
            <a:avLst/>
            <a:gdLst>
              <a:gd name="T0" fmla="*/ 1613 w 1613"/>
              <a:gd name="T1" fmla="*/ 187 h 372"/>
              <a:gd name="T2" fmla="*/ 1418 w 1613"/>
              <a:gd name="T3" fmla="*/ 3 h 372"/>
              <a:gd name="T4" fmla="*/ 1418 w 1613"/>
              <a:gd name="T5" fmla="*/ 0 h 372"/>
              <a:gd name="T6" fmla="*/ 0 w 1613"/>
              <a:gd name="T7" fmla="*/ 0 h 372"/>
              <a:gd name="T8" fmla="*/ 0 w 1613"/>
              <a:gd name="T9" fmla="*/ 372 h 372"/>
              <a:gd name="T10" fmla="*/ 1418 w 1613"/>
              <a:gd name="T11" fmla="*/ 372 h 372"/>
              <a:gd name="T12" fmla="*/ 1418 w 1613"/>
              <a:gd name="T13" fmla="*/ 372 h 372"/>
              <a:gd name="T14" fmla="*/ 1613 w 1613"/>
              <a:gd name="T15" fmla="*/ 187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372">
                <a:moveTo>
                  <a:pt x="1613" y="187"/>
                </a:moveTo>
                <a:lnTo>
                  <a:pt x="1418" y="3"/>
                </a:lnTo>
                <a:lnTo>
                  <a:pt x="1418" y="0"/>
                </a:lnTo>
                <a:lnTo>
                  <a:pt x="0" y="0"/>
                </a:lnTo>
                <a:lnTo>
                  <a:pt x="0" y="372"/>
                </a:lnTo>
                <a:lnTo>
                  <a:pt x="1418" y="372"/>
                </a:lnTo>
                <a:lnTo>
                  <a:pt x="1418" y="372"/>
                </a:lnTo>
                <a:lnTo>
                  <a:pt x="1613" y="187"/>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200" name="Rectangle 199">
            <a:extLst>
              <a:ext uri="{FF2B5EF4-FFF2-40B4-BE49-F238E27FC236}">
                <a16:creationId xmlns:a16="http://schemas.microsoft.com/office/drawing/2014/main" id="{772F334E-9BD0-4C0D-8651-7F474F90A695}"/>
              </a:ext>
            </a:extLst>
          </p:cNvPr>
          <p:cNvSpPr>
            <a:spLocks noChangeArrowheads="1"/>
          </p:cNvSpPr>
          <p:nvPr/>
        </p:nvSpPr>
        <p:spPr bwMode="auto">
          <a:xfrm>
            <a:off x="3319618" y="2888696"/>
            <a:ext cx="499964" cy="179233"/>
          </a:xfrm>
          <a:prstGeom prst="rect">
            <a:avLst/>
          </a:prstGeom>
          <a:solidFill>
            <a:srgbClr val="6BC2ED">
              <a:lumMod val="5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1" name="Freeform 14">
            <a:extLst>
              <a:ext uri="{FF2B5EF4-FFF2-40B4-BE49-F238E27FC236}">
                <a16:creationId xmlns:a16="http://schemas.microsoft.com/office/drawing/2014/main" id="{79DFF983-525E-4642-A9B2-3903E78B7E07}"/>
              </a:ext>
            </a:extLst>
          </p:cNvPr>
          <p:cNvSpPr>
            <a:spLocks/>
          </p:cNvSpPr>
          <p:nvPr/>
        </p:nvSpPr>
        <p:spPr bwMode="auto">
          <a:xfrm>
            <a:off x="3819582" y="798282"/>
            <a:ext cx="711269" cy="2269646"/>
          </a:xfrm>
          <a:custGeom>
            <a:avLst/>
            <a:gdLst>
              <a:gd name="T0" fmla="*/ 0 w 377"/>
              <a:gd name="T1" fmla="*/ 1203 h 1203"/>
              <a:gd name="T2" fmla="*/ 377 w 377"/>
              <a:gd name="T3" fmla="*/ 369 h 1203"/>
              <a:gd name="T4" fmla="*/ 377 w 377"/>
              <a:gd name="T5" fmla="*/ 0 h 1203"/>
              <a:gd name="T6" fmla="*/ 0 w 377"/>
              <a:gd name="T7" fmla="*/ 1108 h 1203"/>
              <a:gd name="T8" fmla="*/ 0 w 377"/>
              <a:gd name="T9" fmla="*/ 1203 h 1203"/>
            </a:gdLst>
            <a:ahLst/>
            <a:cxnLst>
              <a:cxn ang="0">
                <a:pos x="T0" y="T1"/>
              </a:cxn>
              <a:cxn ang="0">
                <a:pos x="T2" y="T3"/>
              </a:cxn>
              <a:cxn ang="0">
                <a:pos x="T4" y="T5"/>
              </a:cxn>
              <a:cxn ang="0">
                <a:pos x="T6" y="T7"/>
              </a:cxn>
              <a:cxn ang="0">
                <a:pos x="T8" y="T9"/>
              </a:cxn>
            </a:cxnLst>
            <a:rect l="0" t="0" r="r" b="b"/>
            <a:pathLst>
              <a:path w="377" h="1203">
                <a:moveTo>
                  <a:pt x="0" y="1203"/>
                </a:moveTo>
                <a:lnTo>
                  <a:pt x="377" y="369"/>
                </a:lnTo>
                <a:lnTo>
                  <a:pt x="377" y="0"/>
                </a:lnTo>
                <a:lnTo>
                  <a:pt x="0" y="1108"/>
                </a:lnTo>
                <a:lnTo>
                  <a:pt x="0" y="1203"/>
                </a:lnTo>
                <a:close/>
              </a:path>
            </a:pathLst>
          </a:custGeom>
          <a:gradFill>
            <a:gsLst>
              <a:gs pos="0">
                <a:srgbClr val="6BC2ED"/>
              </a:gs>
              <a:gs pos="100000">
                <a:srgbClr val="6BC2ED">
                  <a:lumMod val="50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2" name="Rectangle 201">
            <a:extLst>
              <a:ext uri="{FF2B5EF4-FFF2-40B4-BE49-F238E27FC236}">
                <a16:creationId xmlns:a16="http://schemas.microsoft.com/office/drawing/2014/main" id="{F501A27B-8C6E-4352-92F4-E839E72F2076}"/>
              </a:ext>
            </a:extLst>
          </p:cNvPr>
          <p:cNvSpPr>
            <a:spLocks noChangeArrowheads="1"/>
          </p:cNvSpPr>
          <p:nvPr/>
        </p:nvSpPr>
        <p:spPr bwMode="auto">
          <a:xfrm>
            <a:off x="3319618" y="3067928"/>
            <a:ext cx="499964" cy="173572"/>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3" name="Freeform 16">
            <a:extLst>
              <a:ext uri="{FF2B5EF4-FFF2-40B4-BE49-F238E27FC236}">
                <a16:creationId xmlns:a16="http://schemas.microsoft.com/office/drawing/2014/main" id="{2C9C6134-9BB5-4B6E-B27B-4DBFBBE73D20}"/>
              </a:ext>
            </a:extLst>
          </p:cNvPr>
          <p:cNvSpPr>
            <a:spLocks/>
          </p:cNvSpPr>
          <p:nvPr/>
        </p:nvSpPr>
        <p:spPr bwMode="auto">
          <a:xfrm>
            <a:off x="3819582" y="1500118"/>
            <a:ext cx="705609" cy="1741383"/>
          </a:xfrm>
          <a:custGeom>
            <a:avLst/>
            <a:gdLst>
              <a:gd name="T0" fmla="*/ 0 w 374"/>
              <a:gd name="T1" fmla="*/ 923 h 923"/>
              <a:gd name="T2" fmla="*/ 374 w 374"/>
              <a:gd name="T3" fmla="*/ 369 h 923"/>
              <a:gd name="T4" fmla="*/ 374 w 374"/>
              <a:gd name="T5" fmla="*/ 0 h 923"/>
              <a:gd name="T6" fmla="*/ 0 w 374"/>
              <a:gd name="T7" fmla="*/ 831 h 923"/>
              <a:gd name="T8" fmla="*/ 0 w 374"/>
              <a:gd name="T9" fmla="*/ 923 h 923"/>
            </a:gdLst>
            <a:ahLst/>
            <a:cxnLst>
              <a:cxn ang="0">
                <a:pos x="T0" y="T1"/>
              </a:cxn>
              <a:cxn ang="0">
                <a:pos x="T2" y="T3"/>
              </a:cxn>
              <a:cxn ang="0">
                <a:pos x="T4" y="T5"/>
              </a:cxn>
              <a:cxn ang="0">
                <a:pos x="T6" y="T7"/>
              </a:cxn>
              <a:cxn ang="0">
                <a:pos x="T8" y="T9"/>
              </a:cxn>
            </a:cxnLst>
            <a:rect l="0" t="0" r="r" b="b"/>
            <a:pathLst>
              <a:path w="374" h="923">
                <a:moveTo>
                  <a:pt x="0" y="923"/>
                </a:moveTo>
                <a:lnTo>
                  <a:pt x="374" y="369"/>
                </a:lnTo>
                <a:lnTo>
                  <a:pt x="374" y="0"/>
                </a:lnTo>
                <a:lnTo>
                  <a:pt x="0" y="831"/>
                </a:lnTo>
                <a:lnTo>
                  <a:pt x="0" y="923"/>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4" name="Rectangle 203">
            <a:extLst>
              <a:ext uri="{FF2B5EF4-FFF2-40B4-BE49-F238E27FC236}">
                <a16:creationId xmlns:a16="http://schemas.microsoft.com/office/drawing/2014/main" id="{0A7CF5BF-3628-492C-9A5D-08F96A95B3B8}"/>
              </a:ext>
            </a:extLst>
          </p:cNvPr>
          <p:cNvSpPr>
            <a:spLocks noChangeArrowheads="1"/>
          </p:cNvSpPr>
          <p:nvPr/>
        </p:nvSpPr>
        <p:spPr bwMode="auto">
          <a:xfrm>
            <a:off x="3319618" y="3241501"/>
            <a:ext cx="499964" cy="179233"/>
          </a:xfrm>
          <a:prstGeom prst="rect">
            <a:avLst/>
          </a:prstGeom>
          <a:solidFill>
            <a:srgbClr val="6BC2ED"/>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5" name="Freeform 18">
            <a:extLst>
              <a:ext uri="{FF2B5EF4-FFF2-40B4-BE49-F238E27FC236}">
                <a16:creationId xmlns:a16="http://schemas.microsoft.com/office/drawing/2014/main" id="{642D4A85-203D-48E6-B125-70134E345BD4}"/>
              </a:ext>
            </a:extLst>
          </p:cNvPr>
          <p:cNvSpPr>
            <a:spLocks/>
          </p:cNvSpPr>
          <p:nvPr/>
        </p:nvSpPr>
        <p:spPr bwMode="auto">
          <a:xfrm>
            <a:off x="3819582" y="2196294"/>
            <a:ext cx="705609" cy="1224439"/>
          </a:xfrm>
          <a:custGeom>
            <a:avLst/>
            <a:gdLst>
              <a:gd name="T0" fmla="*/ 0 w 374"/>
              <a:gd name="T1" fmla="*/ 649 h 649"/>
              <a:gd name="T2" fmla="*/ 374 w 374"/>
              <a:gd name="T3" fmla="*/ 369 h 649"/>
              <a:gd name="T4" fmla="*/ 374 w 374"/>
              <a:gd name="T5" fmla="*/ 0 h 649"/>
              <a:gd name="T6" fmla="*/ 0 w 374"/>
              <a:gd name="T7" fmla="*/ 554 h 649"/>
              <a:gd name="T8" fmla="*/ 0 w 374"/>
              <a:gd name="T9" fmla="*/ 649 h 649"/>
            </a:gdLst>
            <a:ahLst/>
            <a:cxnLst>
              <a:cxn ang="0">
                <a:pos x="T0" y="T1"/>
              </a:cxn>
              <a:cxn ang="0">
                <a:pos x="T2" y="T3"/>
              </a:cxn>
              <a:cxn ang="0">
                <a:pos x="T4" y="T5"/>
              </a:cxn>
              <a:cxn ang="0">
                <a:pos x="T6" y="T7"/>
              </a:cxn>
              <a:cxn ang="0">
                <a:pos x="T8" y="T9"/>
              </a:cxn>
            </a:cxnLst>
            <a:rect l="0" t="0" r="r" b="b"/>
            <a:pathLst>
              <a:path w="374" h="649">
                <a:moveTo>
                  <a:pt x="0" y="649"/>
                </a:moveTo>
                <a:lnTo>
                  <a:pt x="374" y="369"/>
                </a:lnTo>
                <a:lnTo>
                  <a:pt x="374" y="0"/>
                </a:lnTo>
                <a:lnTo>
                  <a:pt x="0" y="554"/>
                </a:lnTo>
                <a:lnTo>
                  <a:pt x="0" y="649"/>
                </a:lnTo>
                <a:close/>
              </a:path>
            </a:pathLst>
          </a:custGeom>
          <a:gradFill>
            <a:gsLst>
              <a:gs pos="0">
                <a:srgbClr val="6BC2ED">
                  <a:lumMod val="40000"/>
                  <a:lumOff val="60000"/>
                </a:srgbClr>
              </a:gs>
              <a:gs pos="100000">
                <a:srgbClr val="6BC2ED"/>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6" name="Rectangle 205">
            <a:extLst>
              <a:ext uri="{FF2B5EF4-FFF2-40B4-BE49-F238E27FC236}">
                <a16:creationId xmlns:a16="http://schemas.microsoft.com/office/drawing/2014/main" id="{0B16088E-3571-4971-84EA-A2F05B23651D}"/>
              </a:ext>
            </a:extLst>
          </p:cNvPr>
          <p:cNvSpPr>
            <a:spLocks noChangeArrowheads="1"/>
          </p:cNvSpPr>
          <p:nvPr/>
        </p:nvSpPr>
        <p:spPr bwMode="auto">
          <a:xfrm>
            <a:off x="3319618" y="3420732"/>
            <a:ext cx="499964" cy="173572"/>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7" name="Freeform 20">
            <a:extLst>
              <a:ext uri="{FF2B5EF4-FFF2-40B4-BE49-F238E27FC236}">
                <a16:creationId xmlns:a16="http://schemas.microsoft.com/office/drawing/2014/main" id="{956F06AD-1AE8-42DB-97DE-81259C754BF0}"/>
              </a:ext>
            </a:extLst>
          </p:cNvPr>
          <p:cNvSpPr>
            <a:spLocks/>
          </p:cNvSpPr>
          <p:nvPr/>
        </p:nvSpPr>
        <p:spPr bwMode="auto">
          <a:xfrm>
            <a:off x="3819582" y="2892469"/>
            <a:ext cx="705609" cy="701835"/>
          </a:xfrm>
          <a:custGeom>
            <a:avLst/>
            <a:gdLst>
              <a:gd name="T0" fmla="*/ 0 w 374"/>
              <a:gd name="T1" fmla="*/ 372 h 372"/>
              <a:gd name="T2" fmla="*/ 374 w 374"/>
              <a:gd name="T3" fmla="*/ 372 h 372"/>
              <a:gd name="T4" fmla="*/ 374 w 374"/>
              <a:gd name="T5" fmla="*/ 0 h 372"/>
              <a:gd name="T6" fmla="*/ 0 w 374"/>
              <a:gd name="T7" fmla="*/ 280 h 372"/>
              <a:gd name="T8" fmla="*/ 0 w 374"/>
              <a:gd name="T9" fmla="*/ 372 h 372"/>
            </a:gdLst>
            <a:ahLst/>
            <a:cxnLst>
              <a:cxn ang="0">
                <a:pos x="T0" y="T1"/>
              </a:cxn>
              <a:cxn ang="0">
                <a:pos x="T2" y="T3"/>
              </a:cxn>
              <a:cxn ang="0">
                <a:pos x="T4" y="T5"/>
              </a:cxn>
              <a:cxn ang="0">
                <a:pos x="T6" y="T7"/>
              </a:cxn>
              <a:cxn ang="0">
                <a:pos x="T8" y="T9"/>
              </a:cxn>
            </a:cxnLst>
            <a:rect l="0" t="0" r="r" b="b"/>
            <a:pathLst>
              <a:path w="374" h="372">
                <a:moveTo>
                  <a:pt x="0" y="372"/>
                </a:moveTo>
                <a:lnTo>
                  <a:pt x="374" y="372"/>
                </a:lnTo>
                <a:lnTo>
                  <a:pt x="374" y="0"/>
                </a:lnTo>
                <a:lnTo>
                  <a:pt x="0" y="280"/>
                </a:lnTo>
                <a:lnTo>
                  <a:pt x="0" y="372"/>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8" name="Rectangle 207">
            <a:extLst>
              <a:ext uri="{FF2B5EF4-FFF2-40B4-BE49-F238E27FC236}">
                <a16:creationId xmlns:a16="http://schemas.microsoft.com/office/drawing/2014/main" id="{18DB663F-B6B2-4F03-A63C-8FAE1ED8AB6D}"/>
              </a:ext>
            </a:extLst>
          </p:cNvPr>
          <p:cNvSpPr>
            <a:spLocks noChangeArrowheads="1"/>
          </p:cNvSpPr>
          <p:nvPr/>
        </p:nvSpPr>
        <p:spPr bwMode="auto">
          <a:xfrm>
            <a:off x="3319618" y="3594304"/>
            <a:ext cx="499964" cy="179233"/>
          </a:xfrm>
          <a:prstGeom prst="rect">
            <a:avLst/>
          </a:prstGeom>
          <a:solidFill>
            <a:srgbClr val="6BC2ED">
              <a:lumMod val="60000"/>
              <a:lumOff val="4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9" name="Freeform 22">
            <a:extLst>
              <a:ext uri="{FF2B5EF4-FFF2-40B4-BE49-F238E27FC236}">
                <a16:creationId xmlns:a16="http://schemas.microsoft.com/office/drawing/2014/main" id="{20424485-B1E0-4133-8787-B6BFFE60AF38}"/>
              </a:ext>
            </a:extLst>
          </p:cNvPr>
          <p:cNvSpPr>
            <a:spLocks/>
          </p:cNvSpPr>
          <p:nvPr/>
        </p:nvSpPr>
        <p:spPr bwMode="auto">
          <a:xfrm>
            <a:off x="3819582" y="3596454"/>
            <a:ext cx="711269" cy="708854"/>
          </a:xfrm>
          <a:custGeom>
            <a:avLst/>
            <a:gdLst>
              <a:gd name="T0" fmla="*/ 0 w 377"/>
              <a:gd name="T1" fmla="*/ 95 h 372"/>
              <a:gd name="T2" fmla="*/ 377 w 377"/>
              <a:gd name="T3" fmla="*/ 372 h 372"/>
              <a:gd name="T4" fmla="*/ 377 w 377"/>
              <a:gd name="T5" fmla="*/ 0 h 372"/>
              <a:gd name="T6" fmla="*/ 0 w 377"/>
              <a:gd name="T7" fmla="*/ 0 h 372"/>
              <a:gd name="T8" fmla="*/ 0 w 377"/>
              <a:gd name="T9" fmla="*/ 95 h 372"/>
            </a:gdLst>
            <a:ahLst/>
            <a:cxnLst>
              <a:cxn ang="0">
                <a:pos x="T0" y="T1"/>
              </a:cxn>
              <a:cxn ang="0">
                <a:pos x="T2" y="T3"/>
              </a:cxn>
              <a:cxn ang="0">
                <a:pos x="T4" y="T5"/>
              </a:cxn>
              <a:cxn ang="0">
                <a:pos x="T6" y="T7"/>
              </a:cxn>
              <a:cxn ang="0">
                <a:pos x="T8" y="T9"/>
              </a:cxn>
            </a:cxnLst>
            <a:rect l="0" t="0" r="r" b="b"/>
            <a:pathLst>
              <a:path w="377" h="372">
                <a:moveTo>
                  <a:pt x="0" y="95"/>
                </a:moveTo>
                <a:lnTo>
                  <a:pt x="377" y="372"/>
                </a:lnTo>
                <a:lnTo>
                  <a:pt x="377" y="0"/>
                </a:lnTo>
                <a:lnTo>
                  <a:pt x="0" y="0"/>
                </a:lnTo>
                <a:lnTo>
                  <a:pt x="0" y="95"/>
                </a:lnTo>
                <a:close/>
              </a:path>
            </a:pathLst>
          </a:custGeom>
          <a:gradFill>
            <a:gsLst>
              <a:gs pos="0">
                <a:srgbClr val="6BC2ED">
                  <a:lumMod val="20000"/>
                  <a:lumOff val="80000"/>
                </a:srgbClr>
              </a:gs>
              <a:gs pos="100000">
                <a:srgbClr val="6BC2ED">
                  <a:lumMod val="60000"/>
                  <a:lumOff val="40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0" name="Rectangle 209">
            <a:extLst>
              <a:ext uri="{FF2B5EF4-FFF2-40B4-BE49-F238E27FC236}">
                <a16:creationId xmlns:a16="http://schemas.microsoft.com/office/drawing/2014/main" id="{5437692E-FBEB-4C1F-9469-144ECEA94852}"/>
              </a:ext>
            </a:extLst>
          </p:cNvPr>
          <p:cNvSpPr>
            <a:spLocks noChangeArrowheads="1"/>
          </p:cNvSpPr>
          <p:nvPr/>
        </p:nvSpPr>
        <p:spPr bwMode="auto">
          <a:xfrm>
            <a:off x="3319618" y="3773537"/>
            <a:ext cx="499964" cy="173572"/>
          </a:xfrm>
          <a:prstGeom prst="rect">
            <a:avLst/>
          </a:prstGeom>
          <a:solidFill>
            <a:srgbClr val="6BC2ED"/>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1" name="Freeform 24">
            <a:extLst>
              <a:ext uri="{FF2B5EF4-FFF2-40B4-BE49-F238E27FC236}">
                <a16:creationId xmlns:a16="http://schemas.microsoft.com/office/drawing/2014/main" id="{2E29264E-CF59-45F4-9B28-8D70F4E8E3B7}"/>
              </a:ext>
            </a:extLst>
          </p:cNvPr>
          <p:cNvSpPr>
            <a:spLocks/>
          </p:cNvSpPr>
          <p:nvPr/>
        </p:nvSpPr>
        <p:spPr bwMode="auto">
          <a:xfrm>
            <a:off x="3819582" y="3766947"/>
            <a:ext cx="705609" cy="1243276"/>
          </a:xfrm>
          <a:custGeom>
            <a:avLst/>
            <a:gdLst>
              <a:gd name="T0" fmla="*/ 0 w 374"/>
              <a:gd name="T1" fmla="*/ 92 h 646"/>
              <a:gd name="T2" fmla="*/ 374 w 374"/>
              <a:gd name="T3" fmla="*/ 646 h 646"/>
              <a:gd name="T4" fmla="*/ 374 w 374"/>
              <a:gd name="T5" fmla="*/ 277 h 646"/>
              <a:gd name="T6" fmla="*/ 0 w 374"/>
              <a:gd name="T7" fmla="*/ 0 h 646"/>
              <a:gd name="T8" fmla="*/ 0 w 374"/>
              <a:gd name="T9" fmla="*/ 92 h 646"/>
            </a:gdLst>
            <a:ahLst/>
            <a:cxnLst>
              <a:cxn ang="0">
                <a:pos x="T0" y="T1"/>
              </a:cxn>
              <a:cxn ang="0">
                <a:pos x="T2" y="T3"/>
              </a:cxn>
              <a:cxn ang="0">
                <a:pos x="T4" y="T5"/>
              </a:cxn>
              <a:cxn ang="0">
                <a:pos x="T6" y="T7"/>
              </a:cxn>
              <a:cxn ang="0">
                <a:pos x="T8" y="T9"/>
              </a:cxn>
            </a:cxnLst>
            <a:rect l="0" t="0" r="r" b="b"/>
            <a:pathLst>
              <a:path w="374" h="646">
                <a:moveTo>
                  <a:pt x="0" y="92"/>
                </a:moveTo>
                <a:lnTo>
                  <a:pt x="374" y="646"/>
                </a:lnTo>
                <a:lnTo>
                  <a:pt x="374" y="277"/>
                </a:lnTo>
                <a:lnTo>
                  <a:pt x="0" y="0"/>
                </a:lnTo>
                <a:lnTo>
                  <a:pt x="0" y="92"/>
                </a:lnTo>
                <a:close/>
              </a:path>
            </a:pathLst>
          </a:custGeom>
          <a:gradFill>
            <a:gsLst>
              <a:gs pos="0">
                <a:srgbClr val="6BC2ED">
                  <a:lumMod val="40000"/>
                  <a:lumOff val="60000"/>
                </a:srgbClr>
              </a:gs>
              <a:gs pos="100000">
                <a:srgbClr val="6BC2ED"/>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2" name="Rectangle 211">
            <a:extLst>
              <a:ext uri="{FF2B5EF4-FFF2-40B4-BE49-F238E27FC236}">
                <a16:creationId xmlns:a16="http://schemas.microsoft.com/office/drawing/2014/main" id="{AAFE233B-1AF8-444D-A4C1-1B0B94DDE0F2}"/>
              </a:ext>
            </a:extLst>
          </p:cNvPr>
          <p:cNvSpPr>
            <a:spLocks noChangeArrowheads="1"/>
          </p:cNvSpPr>
          <p:nvPr/>
        </p:nvSpPr>
        <p:spPr bwMode="auto">
          <a:xfrm>
            <a:off x="3319618" y="3947109"/>
            <a:ext cx="499964" cy="179233"/>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3" name="Freeform 26">
            <a:extLst>
              <a:ext uri="{FF2B5EF4-FFF2-40B4-BE49-F238E27FC236}">
                <a16:creationId xmlns:a16="http://schemas.microsoft.com/office/drawing/2014/main" id="{AB529C5A-E0F6-413D-8432-023525BF594E}"/>
              </a:ext>
            </a:extLst>
          </p:cNvPr>
          <p:cNvSpPr>
            <a:spLocks/>
          </p:cNvSpPr>
          <p:nvPr/>
        </p:nvSpPr>
        <p:spPr bwMode="auto">
          <a:xfrm>
            <a:off x="3819582" y="3947109"/>
            <a:ext cx="705609" cy="1747042"/>
          </a:xfrm>
          <a:custGeom>
            <a:avLst/>
            <a:gdLst>
              <a:gd name="T0" fmla="*/ 0 w 374"/>
              <a:gd name="T1" fmla="*/ 95 h 926"/>
              <a:gd name="T2" fmla="*/ 374 w 374"/>
              <a:gd name="T3" fmla="*/ 926 h 926"/>
              <a:gd name="T4" fmla="*/ 374 w 374"/>
              <a:gd name="T5" fmla="*/ 557 h 926"/>
              <a:gd name="T6" fmla="*/ 0 w 374"/>
              <a:gd name="T7" fmla="*/ 0 h 926"/>
              <a:gd name="T8" fmla="*/ 0 w 374"/>
              <a:gd name="T9" fmla="*/ 95 h 926"/>
            </a:gdLst>
            <a:ahLst/>
            <a:cxnLst>
              <a:cxn ang="0">
                <a:pos x="T0" y="T1"/>
              </a:cxn>
              <a:cxn ang="0">
                <a:pos x="T2" y="T3"/>
              </a:cxn>
              <a:cxn ang="0">
                <a:pos x="T4" y="T5"/>
              </a:cxn>
              <a:cxn ang="0">
                <a:pos x="T6" y="T7"/>
              </a:cxn>
              <a:cxn ang="0">
                <a:pos x="T8" y="T9"/>
              </a:cxn>
            </a:cxnLst>
            <a:rect l="0" t="0" r="r" b="b"/>
            <a:pathLst>
              <a:path w="374" h="926">
                <a:moveTo>
                  <a:pt x="0" y="95"/>
                </a:moveTo>
                <a:lnTo>
                  <a:pt x="374" y="926"/>
                </a:lnTo>
                <a:lnTo>
                  <a:pt x="374" y="557"/>
                </a:lnTo>
                <a:lnTo>
                  <a:pt x="0" y="0"/>
                </a:lnTo>
                <a:lnTo>
                  <a:pt x="0" y="95"/>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4" name="Rectangle 213">
            <a:extLst>
              <a:ext uri="{FF2B5EF4-FFF2-40B4-BE49-F238E27FC236}">
                <a16:creationId xmlns:a16="http://schemas.microsoft.com/office/drawing/2014/main" id="{EFAAE1DD-55E4-4964-81DA-284BE9A68ADA}"/>
              </a:ext>
            </a:extLst>
          </p:cNvPr>
          <p:cNvSpPr>
            <a:spLocks noChangeArrowheads="1"/>
          </p:cNvSpPr>
          <p:nvPr/>
        </p:nvSpPr>
        <p:spPr bwMode="auto">
          <a:xfrm>
            <a:off x="3319618" y="4126341"/>
            <a:ext cx="499964" cy="173572"/>
          </a:xfrm>
          <a:prstGeom prst="rect">
            <a:avLst/>
          </a:prstGeom>
          <a:solidFill>
            <a:srgbClr val="6BC2ED">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5" name="Freeform 28">
            <a:extLst>
              <a:ext uri="{FF2B5EF4-FFF2-40B4-BE49-F238E27FC236}">
                <a16:creationId xmlns:a16="http://schemas.microsoft.com/office/drawing/2014/main" id="{E9CB9EA6-FD3E-4ECC-8052-C44026F9DEB1}"/>
              </a:ext>
            </a:extLst>
          </p:cNvPr>
          <p:cNvSpPr>
            <a:spLocks/>
          </p:cNvSpPr>
          <p:nvPr/>
        </p:nvSpPr>
        <p:spPr bwMode="auto">
          <a:xfrm>
            <a:off x="3819582" y="4126341"/>
            <a:ext cx="705609" cy="2263985"/>
          </a:xfrm>
          <a:custGeom>
            <a:avLst/>
            <a:gdLst>
              <a:gd name="T0" fmla="*/ 0 w 374"/>
              <a:gd name="T1" fmla="*/ 92 h 1200"/>
              <a:gd name="T2" fmla="*/ 374 w 374"/>
              <a:gd name="T3" fmla="*/ 1200 h 1200"/>
              <a:gd name="T4" fmla="*/ 374 w 374"/>
              <a:gd name="T5" fmla="*/ 831 h 1200"/>
              <a:gd name="T6" fmla="*/ 0 w 374"/>
              <a:gd name="T7" fmla="*/ 0 h 1200"/>
              <a:gd name="T8" fmla="*/ 0 w 374"/>
              <a:gd name="T9" fmla="*/ 92 h 1200"/>
            </a:gdLst>
            <a:ahLst/>
            <a:cxnLst>
              <a:cxn ang="0">
                <a:pos x="T0" y="T1"/>
              </a:cxn>
              <a:cxn ang="0">
                <a:pos x="T2" y="T3"/>
              </a:cxn>
              <a:cxn ang="0">
                <a:pos x="T4" y="T5"/>
              </a:cxn>
              <a:cxn ang="0">
                <a:pos x="T6" y="T7"/>
              </a:cxn>
              <a:cxn ang="0">
                <a:pos x="T8" y="T9"/>
              </a:cxn>
            </a:cxnLst>
            <a:rect l="0" t="0" r="r" b="b"/>
            <a:pathLst>
              <a:path w="374" h="1200">
                <a:moveTo>
                  <a:pt x="0" y="92"/>
                </a:moveTo>
                <a:lnTo>
                  <a:pt x="374" y="1200"/>
                </a:lnTo>
                <a:lnTo>
                  <a:pt x="374" y="831"/>
                </a:lnTo>
                <a:lnTo>
                  <a:pt x="0" y="0"/>
                </a:lnTo>
                <a:lnTo>
                  <a:pt x="0" y="92"/>
                </a:lnTo>
                <a:close/>
              </a:path>
            </a:pathLst>
          </a:custGeom>
          <a:gradFill flip="none" rotWithShape="1">
            <a:gsLst>
              <a:gs pos="0">
                <a:srgbClr val="6BC2ED">
                  <a:lumMod val="20000"/>
                  <a:lumOff val="80000"/>
                </a:srgbClr>
              </a:gs>
              <a:gs pos="100000">
                <a:srgbClr val="6BC2ED">
                  <a:lumMod val="60000"/>
                  <a:lumOff val="40000"/>
                </a:srgbClr>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6" name="TextBox 4">
            <a:extLst>
              <a:ext uri="{FF2B5EF4-FFF2-40B4-BE49-F238E27FC236}">
                <a16:creationId xmlns:a16="http://schemas.microsoft.com/office/drawing/2014/main" id="{5CF5E1B2-CAD0-49BB-BB4A-2C181F2FFE51}"/>
              </a:ext>
            </a:extLst>
          </p:cNvPr>
          <p:cNvSpPr txBox="1"/>
          <p:nvPr/>
        </p:nvSpPr>
        <p:spPr>
          <a:xfrm>
            <a:off x="8422100" y="778280"/>
            <a:ext cx="3492810" cy="5847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solidFill>
                  <a:srgbClr val="000000">
                    <a:lumMod val="75000"/>
                    <a:lumOff val="25000"/>
                  </a:srgbClr>
                </a:solidFill>
                <a:ea typeface="Calibri Light" charset="0"/>
                <a:cs typeface="Calibri Light" charset="0"/>
              </a:rPr>
              <a:t>Click the Link to download Web IDE PE</a:t>
            </a:r>
          </a:p>
          <a:p>
            <a:r>
              <a:rPr lang="en-US" sz="1600" kern="0" dirty="0">
                <a:solidFill>
                  <a:srgbClr val="000000">
                    <a:lumMod val="75000"/>
                    <a:lumOff val="25000"/>
                  </a:srgbClr>
                </a:solidFill>
                <a:ea typeface="Calibri Light" charset="0"/>
                <a:cs typeface="Calibri Light" charset="0"/>
                <a:hlinkClick r:id="rId3"/>
              </a:rPr>
              <a:t>https://tools.hana.ondemand.com/</a:t>
            </a:r>
            <a:endParaRPr kumimoji="0" lang="en-US" sz="16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18" name="TextBox 44">
            <a:extLst>
              <a:ext uri="{FF2B5EF4-FFF2-40B4-BE49-F238E27FC236}">
                <a16:creationId xmlns:a16="http://schemas.microsoft.com/office/drawing/2014/main" id="{90583DE2-5A6F-4DEA-8BA6-AE199AFFF45A}"/>
              </a:ext>
            </a:extLst>
          </p:cNvPr>
          <p:cNvSpPr txBox="1"/>
          <p:nvPr/>
        </p:nvSpPr>
        <p:spPr>
          <a:xfrm>
            <a:off x="1277687" y="3270459"/>
            <a:ext cx="2005138"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Steps to Install Web IDE</a:t>
            </a:r>
          </a:p>
        </p:txBody>
      </p:sp>
      <p:sp>
        <p:nvSpPr>
          <p:cNvPr id="219" name="TextBox 45">
            <a:extLst>
              <a:ext uri="{FF2B5EF4-FFF2-40B4-BE49-F238E27FC236}">
                <a16:creationId xmlns:a16="http://schemas.microsoft.com/office/drawing/2014/main" id="{D82726EF-2CF2-412F-A856-C78C09F5C931}"/>
              </a:ext>
            </a:extLst>
          </p:cNvPr>
          <p:cNvSpPr txBox="1"/>
          <p:nvPr/>
        </p:nvSpPr>
        <p:spPr>
          <a:xfrm>
            <a:off x="4525191" y="944428"/>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220" name="TextBox 46">
            <a:extLst>
              <a:ext uri="{FF2B5EF4-FFF2-40B4-BE49-F238E27FC236}">
                <a16:creationId xmlns:a16="http://schemas.microsoft.com/office/drawing/2014/main" id="{53FB22B2-172A-4CBA-90E9-A293680C6D20}"/>
              </a:ext>
            </a:extLst>
          </p:cNvPr>
          <p:cNvSpPr txBox="1"/>
          <p:nvPr/>
        </p:nvSpPr>
        <p:spPr>
          <a:xfrm>
            <a:off x="4525191" y="164166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02</a:t>
            </a:r>
          </a:p>
        </p:txBody>
      </p:sp>
      <p:sp>
        <p:nvSpPr>
          <p:cNvPr id="221" name="TextBox 47">
            <a:extLst>
              <a:ext uri="{FF2B5EF4-FFF2-40B4-BE49-F238E27FC236}">
                <a16:creationId xmlns:a16="http://schemas.microsoft.com/office/drawing/2014/main" id="{B5A600C1-302C-4622-9CD2-89F4BC38B43B}"/>
              </a:ext>
            </a:extLst>
          </p:cNvPr>
          <p:cNvSpPr txBox="1"/>
          <p:nvPr/>
        </p:nvSpPr>
        <p:spPr>
          <a:xfrm>
            <a:off x="4525191" y="2346600"/>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03</a:t>
            </a:r>
          </a:p>
        </p:txBody>
      </p:sp>
      <p:sp>
        <p:nvSpPr>
          <p:cNvPr id="222" name="TextBox 48">
            <a:extLst>
              <a:ext uri="{FF2B5EF4-FFF2-40B4-BE49-F238E27FC236}">
                <a16:creationId xmlns:a16="http://schemas.microsoft.com/office/drawing/2014/main" id="{212DF7EB-ADA1-499C-B758-E017D1D548B1}"/>
              </a:ext>
            </a:extLst>
          </p:cNvPr>
          <p:cNvSpPr txBox="1"/>
          <p:nvPr/>
        </p:nvSpPr>
        <p:spPr>
          <a:xfrm>
            <a:off x="4525191" y="30414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04</a:t>
            </a:r>
          </a:p>
        </p:txBody>
      </p:sp>
      <p:sp>
        <p:nvSpPr>
          <p:cNvPr id="223" name="TextBox 49">
            <a:extLst>
              <a:ext uri="{FF2B5EF4-FFF2-40B4-BE49-F238E27FC236}">
                <a16:creationId xmlns:a16="http://schemas.microsoft.com/office/drawing/2014/main" id="{479762CE-6DDC-4C89-BC66-1DF627266BBE}"/>
              </a:ext>
            </a:extLst>
          </p:cNvPr>
          <p:cNvSpPr txBox="1"/>
          <p:nvPr/>
        </p:nvSpPr>
        <p:spPr>
          <a:xfrm>
            <a:off x="4525191" y="3746190"/>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05</a:t>
            </a:r>
          </a:p>
        </p:txBody>
      </p:sp>
      <p:sp>
        <p:nvSpPr>
          <p:cNvPr id="224" name="TextBox 50">
            <a:extLst>
              <a:ext uri="{FF2B5EF4-FFF2-40B4-BE49-F238E27FC236}">
                <a16:creationId xmlns:a16="http://schemas.microsoft.com/office/drawing/2014/main" id="{42A909E8-26F5-4B40-BC6E-AFBADA61F750}"/>
              </a:ext>
            </a:extLst>
          </p:cNvPr>
          <p:cNvSpPr txBox="1"/>
          <p:nvPr/>
        </p:nvSpPr>
        <p:spPr>
          <a:xfrm>
            <a:off x="4525191" y="445585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06</a:t>
            </a:r>
          </a:p>
        </p:txBody>
      </p:sp>
      <p:sp>
        <p:nvSpPr>
          <p:cNvPr id="225" name="TextBox 51">
            <a:extLst>
              <a:ext uri="{FF2B5EF4-FFF2-40B4-BE49-F238E27FC236}">
                <a16:creationId xmlns:a16="http://schemas.microsoft.com/office/drawing/2014/main" id="{B7E42E6C-BB50-4074-8940-6707F21C3009}"/>
              </a:ext>
            </a:extLst>
          </p:cNvPr>
          <p:cNvSpPr txBox="1"/>
          <p:nvPr/>
        </p:nvSpPr>
        <p:spPr>
          <a:xfrm>
            <a:off x="4525191" y="5149209"/>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07</a:t>
            </a:r>
          </a:p>
        </p:txBody>
      </p:sp>
      <p:sp>
        <p:nvSpPr>
          <p:cNvPr id="226" name="TextBox 52">
            <a:extLst>
              <a:ext uri="{FF2B5EF4-FFF2-40B4-BE49-F238E27FC236}">
                <a16:creationId xmlns:a16="http://schemas.microsoft.com/office/drawing/2014/main" id="{45F601FD-085F-4E1D-A0B8-50FE60633007}"/>
              </a:ext>
            </a:extLst>
          </p:cNvPr>
          <p:cNvSpPr txBox="1"/>
          <p:nvPr/>
        </p:nvSpPr>
        <p:spPr>
          <a:xfrm>
            <a:off x="4525191" y="584453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236" name="TextBox 86">
            <a:extLst>
              <a:ext uri="{FF2B5EF4-FFF2-40B4-BE49-F238E27FC236}">
                <a16:creationId xmlns:a16="http://schemas.microsoft.com/office/drawing/2014/main" id="{A3B92523-FD10-49A6-BDB2-B2B81D2A4FE7}"/>
              </a:ext>
            </a:extLst>
          </p:cNvPr>
          <p:cNvSpPr txBox="1"/>
          <p:nvPr/>
        </p:nvSpPr>
        <p:spPr>
          <a:xfrm>
            <a:off x="5025155" y="1622662"/>
            <a:ext cx="3015212"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Paste the file in  c:/MyWebIDE</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7" name="TextBox 87">
            <a:extLst>
              <a:ext uri="{FF2B5EF4-FFF2-40B4-BE49-F238E27FC236}">
                <a16:creationId xmlns:a16="http://schemas.microsoft.com/office/drawing/2014/main" id="{C0A6CA75-3D46-4A14-A961-EDD365C7928E}"/>
              </a:ext>
            </a:extLst>
          </p:cNvPr>
          <p:cNvSpPr txBox="1"/>
          <p:nvPr/>
        </p:nvSpPr>
        <p:spPr>
          <a:xfrm>
            <a:off x="5083487" y="2375105"/>
            <a:ext cx="2750213"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Open</a:t>
            </a:r>
            <a:r>
              <a:rPr lang="en-US" sz="1800" b="1" dirty="0">
                <a:solidFill>
                  <a:srgbClr val="FFFFFF"/>
                </a:solidFill>
                <a:latin typeface="Calibri Light" charset="0"/>
                <a:ea typeface="Calibri Light" charset="0"/>
                <a:cs typeface="Calibri Light" charset="0"/>
              </a:rPr>
              <a:t> the extracted folder</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8" name="TextBox 88">
            <a:extLst>
              <a:ext uri="{FF2B5EF4-FFF2-40B4-BE49-F238E27FC236}">
                <a16:creationId xmlns:a16="http://schemas.microsoft.com/office/drawing/2014/main" id="{69945318-1725-4104-8BAA-B967241D313B}"/>
              </a:ext>
            </a:extLst>
          </p:cNvPr>
          <p:cNvSpPr txBox="1"/>
          <p:nvPr/>
        </p:nvSpPr>
        <p:spPr>
          <a:xfrm>
            <a:off x="5104401" y="3074109"/>
            <a:ext cx="323680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Run Orion.exe as administrator</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9" name="TextBox 89">
            <a:extLst>
              <a:ext uri="{FF2B5EF4-FFF2-40B4-BE49-F238E27FC236}">
                <a16:creationId xmlns:a16="http://schemas.microsoft.com/office/drawing/2014/main" id="{13B710A9-5856-4FBF-9D28-0F2E7C3A03D4}"/>
              </a:ext>
            </a:extLst>
          </p:cNvPr>
          <p:cNvSpPr txBox="1"/>
          <p:nvPr/>
        </p:nvSpPr>
        <p:spPr>
          <a:xfrm>
            <a:off x="5122605" y="3759426"/>
            <a:ext cx="2038582"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Create a shortcut</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40" name="TextBox 90">
            <a:extLst>
              <a:ext uri="{FF2B5EF4-FFF2-40B4-BE49-F238E27FC236}">
                <a16:creationId xmlns:a16="http://schemas.microsoft.com/office/drawing/2014/main" id="{B30B18CA-CFAA-4300-B26B-B95FD8D1BE69}"/>
              </a:ext>
            </a:extLst>
          </p:cNvPr>
          <p:cNvSpPr txBox="1"/>
          <p:nvPr/>
        </p:nvSpPr>
        <p:spPr>
          <a:xfrm>
            <a:off x="5147735" y="4477781"/>
            <a:ext cx="2519076"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Now start the Orion</a:t>
            </a:r>
            <a:r>
              <a:rPr lang="en-US" sz="1800" b="1" dirty="0">
                <a:solidFill>
                  <a:srgbClr val="FFFFFF"/>
                </a:solidFill>
                <a:latin typeface="Calibri Light" charset="0"/>
                <a:ea typeface="Calibri Light" charset="0"/>
                <a:cs typeface="Calibri Light" charset="0"/>
              </a:rPr>
              <a:t>.exe</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41" name="TextBox 91">
            <a:extLst>
              <a:ext uri="{FF2B5EF4-FFF2-40B4-BE49-F238E27FC236}">
                <a16:creationId xmlns:a16="http://schemas.microsoft.com/office/drawing/2014/main" id="{61F43F69-05C5-4F03-BF0F-9994AA55F396}"/>
              </a:ext>
            </a:extLst>
          </p:cNvPr>
          <p:cNvSpPr txBox="1"/>
          <p:nvPr/>
        </p:nvSpPr>
        <p:spPr>
          <a:xfrm>
            <a:off x="5210630" y="5176786"/>
            <a:ext cx="2760657"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Don’t close the </a:t>
            </a:r>
            <a:r>
              <a:rPr kumimoji="0" lang="en-US" sz="1800" b="1" i="0" u="none" strike="noStrike" kern="1200" cap="none" spc="0" normalizeH="0" baseline="0" noProof="0" dirty="0" err="1">
                <a:ln>
                  <a:noFill/>
                </a:ln>
                <a:solidFill>
                  <a:srgbClr val="FFFFFF"/>
                </a:solidFill>
                <a:effectLst/>
                <a:uLnTx/>
                <a:uFillTx/>
                <a:latin typeface="Calibri Light" charset="0"/>
                <a:ea typeface="Calibri Light" charset="0"/>
                <a:cs typeface="Calibri Light" charset="0"/>
              </a:rPr>
              <a:t>cmd</a:t>
            </a: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window</a:t>
            </a:r>
          </a:p>
        </p:txBody>
      </p:sp>
      <p:sp>
        <p:nvSpPr>
          <p:cNvPr id="242" name="TextBox 92">
            <a:extLst>
              <a:ext uri="{FF2B5EF4-FFF2-40B4-BE49-F238E27FC236}">
                <a16:creationId xmlns:a16="http://schemas.microsoft.com/office/drawing/2014/main" id="{6FB95D82-1F93-442D-A8DC-5BBEDCD6DC6C}"/>
              </a:ext>
            </a:extLst>
          </p:cNvPr>
          <p:cNvSpPr txBox="1"/>
          <p:nvPr/>
        </p:nvSpPr>
        <p:spPr>
          <a:xfrm>
            <a:off x="5210630" y="5848967"/>
            <a:ext cx="205524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Go to Browser</a:t>
            </a:r>
          </a:p>
        </p:txBody>
      </p:sp>
      <p:sp>
        <p:nvSpPr>
          <p:cNvPr id="243" name="TextBox 96">
            <a:extLst>
              <a:ext uri="{FF2B5EF4-FFF2-40B4-BE49-F238E27FC236}">
                <a16:creationId xmlns:a16="http://schemas.microsoft.com/office/drawing/2014/main" id="{60CB8082-3E2C-4DA1-B19A-DB0E0A9A41FB}"/>
              </a:ext>
            </a:extLst>
          </p:cNvPr>
          <p:cNvSpPr txBox="1"/>
          <p:nvPr/>
        </p:nvSpPr>
        <p:spPr>
          <a:xfrm>
            <a:off x="8200214" y="1573940"/>
            <a:ext cx="3180463" cy="52322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Extract the file in the folder using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kern="0" dirty="0">
                <a:solidFill>
                  <a:srgbClr val="000000">
                    <a:lumMod val="75000"/>
                    <a:lumOff val="25000"/>
                  </a:srgbClr>
                </a:solidFill>
                <a:ea typeface="Calibri Light" charset="0"/>
                <a:cs typeface="Calibri Light" charset="0"/>
              </a:rPr>
              <a:t>WinRAR software (it will take 5-10 min)</a:t>
            </a:r>
            <a:endParaRPr kumimoji="0" lang="en-US" sz="11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4" name="TextBox 97">
            <a:extLst>
              <a:ext uri="{FF2B5EF4-FFF2-40B4-BE49-F238E27FC236}">
                <a16:creationId xmlns:a16="http://schemas.microsoft.com/office/drawing/2014/main" id="{E2E02282-C59A-436E-8F06-7850328A05FB}"/>
              </a:ext>
            </a:extLst>
          </p:cNvPr>
          <p:cNvSpPr txBox="1"/>
          <p:nvPr/>
        </p:nvSpPr>
        <p:spPr>
          <a:xfrm>
            <a:off x="8061480" y="2176364"/>
            <a:ext cx="3576337" cy="73866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After extraction we will see a folder named eclipse  and inside it </a:t>
            </a:r>
            <a:r>
              <a:rPr lang="en-US" sz="1400" dirty="0">
                <a:solidFill>
                  <a:srgbClr val="000000">
                    <a:lumMod val="75000"/>
                    <a:lumOff val="25000"/>
                  </a:srgbClr>
                </a:solidFill>
                <a:ea typeface="Calibri Light" charset="0"/>
                <a:cs typeface="Calibri Light" charset="0"/>
              </a:rPr>
              <a:t>there is a file named </a:t>
            </a:r>
            <a:r>
              <a:rPr lang="en-US" sz="1400" b="1" dirty="0">
                <a:solidFill>
                  <a:srgbClr val="000000">
                    <a:lumMod val="75000"/>
                    <a:lumOff val="25000"/>
                  </a:srgbClr>
                </a:solidFill>
                <a:ea typeface="Calibri Light" charset="0"/>
                <a:cs typeface="Calibri Light" charset="0"/>
              </a:rPr>
              <a:t>orion.exe</a:t>
            </a:r>
            <a:endParaRPr kumimoji="0" lang="en-US" sz="1400" b="1"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5" name="TextBox 98">
            <a:extLst>
              <a:ext uri="{FF2B5EF4-FFF2-40B4-BE49-F238E27FC236}">
                <a16:creationId xmlns:a16="http://schemas.microsoft.com/office/drawing/2014/main" id="{3E1468A4-34B5-42DA-8C5A-34C661EEC823}"/>
              </a:ext>
            </a:extLst>
          </p:cNvPr>
          <p:cNvSpPr txBox="1"/>
          <p:nvPr/>
        </p:nvSpPr>
        <p:spPr>
          <a:xfrm>
            <a:off x="8446925" y="2993277"/>
            <a:ext cx="2858988"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ea typeface="Calibri Light" charset="0"/>
                <a:cs typeface="Calibri Light" charset="0"/>
              </a:rPr>
              <a:t>Right click on orion.exe and run it as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Administrator and press OK</a:t>
            </a:r>
          </a:p>
        </p:txBody>
      </p:sp>
      <p:sp>
        <p:nvSpPr>
          <p:cNvPr id="246" name="TextBox 99">
            <a:extLst>
              <a:ext uri="{FF2B5EF4-FFF2-40B4-BE49-F238E27FC236}">
                <a16:creationId xmlns:a16="http://schemas.microsoft.com/office/drawing/2014/main" id="{F084A544-D7C8-4C3C-AB48-0AC2798CF614}"/>
              </a:ext>
            </a:extLst>
          </p:cNvPr>
          <p:cNvSpPr txBox="1"/>
          <p:nvPr/>
        </p:nvSpPr>
        <p:spPr>
          <a:xfrm>
            <a:off x="7475236" y="3708076"/>
            <a:ext cx="3815468"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Create a Shortcut of Orion</a:t>
            </a:r>
            <a:r>
              <a:rPr lang="en-US" sz="1400" kern="0" dirty="0">
                <a:solidFill>
                  <a:srgbClr val="000000">
                    <a:lumMod val="75000"/>
                    <a:lumOff val="25000"/>
                  </a:srgbClr>
                </a:solidFill>
                <a:ea typeface="Calibri Light" charset="0"/>
                <a:cs typeface="Calibri Light" charset="0"/>
              </a:rPr>
              <a:t>.exe on the desktop for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the your</a:t>
            </a:r>
            <a:r>
              <a:rPr lang="en-US" sz="1400" kern="0" dirty="0">
                <a:solidFill>
                  <a:srgbClr val="000000">
                    <a:lumMod val="75000"/>
                    <a:lumOff val="25000"/>
                  </a:srgbClr>
                </a:solidFill>
                <a:ea typeface="Calibri Light" charset="0"/>
                <a:cs typeface="Calibri Light" charset="0"/>
              </a:rPr>
              <a:t> convenience. (Optional)</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7" name="TextBox 100">
            <a:extLst>
              <a:ext uri="{FF2B5EF4-FFF2-40B4-BE49-F238E27FC236}">
                <a16:creationId xmlns:a16="http://schemas.microsoft.com/office/drawing/2014/main" id="{9C99469B-FFE8-421C-AEDC-8D87D3875837}"/>
              </a:ext>
            </a:extLst>
          </p:cNvPr>
          <p:cNvSpPr txBox="1"/>
          <p:nvPr/>
        </p:nvSpPr>
        <p:spPr>
          <a:xfrm>
            <a:off x="8341210" y="4444217"/>
            <a:ext cx="3303212" cy="307777"/>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Start the Orion</a:t>
            </a:r>
            <a:r>
              <a:rPr lang="en-US" sz="1400" dirty="0">
                <a:solidFill>
                  <a:srgbClr val="000000">
                    <a:lumMod val="75000"/>
                    <a:lumOff val="25000"/>
                  </a:srgbClr>
                </a:solidFill>
                <a:ea typeface="Calibri Light" charset="0"/>
                <a:cs typeface="Calibri Light" charset="0"/>
              </a:rPr>
              <a:t>.exe by double clicking on it.</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8" name="TextBox 101">
            <a:extLst>
              <a:ext uri="{FF2B5EF4-FFF2-40B4-BE49-F238E27FC236}">
                <a16:creationId xmlns:a16="http://schemas.microsoft.com/office/drawing/2014/main" id="{416B0019-4354-44C2-968C-57ED6F284E42}"/>
              </a:ext>
            </a:extLst>
          </p:cNvPr>
          <p:cNvSpPr txBox="1"/>
          <p:nvPr/>
        </p:nvSpPr>
        <p:spPr>
          <a:xfrm>
            <a:off x="8049700" y="5111463"/>
            <a:ext cx="3499676"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Do not close the command window once it is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kern="0" dirty="0">
                <a:solidFill>
                  <a:srgbClr val="000000">
                    <a:lumMod val="75000"/>
                    <a:lumOff val="25000"/>
                  </a:srgbClr>
                </a:solidFill>
                <a:ea typeface="Calibri Light" charset="0"/>
                <a:cs typeface="Calibri Light" charset="0"/>
              </a:rPr>
              <a:t>Started.</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9" name="TextBox 102">
            <a:extLst>
              <a:ext uri="{FF2B5EF4-FFF2-40B4-BE49-F238E27FC236}">
                <a16:creationId xmlns:a16="http://schemas.microsoft.com/office/drawing/2014/main" id="{4CFF7EC7-0AAA-4FCC-B2C3-0C4C887967EF}"/>
              </a:ext>
            </a:extLst>
          </p:cNvPr>
          <p:cNvSpPr txBox="1"/>
          <p:nvPr/>
        </p:nvSpPr>
        <p:spPr>
          <a:xfrm>
            <a:off x="7543156" y="5806618"/>
            <a:ext cx="4477893" cy="553998"/>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Once the orion.exe is started go to your browser and</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ea typeface="Calibri Light" charset="0"/>
                <a:cs typeface="Calibri Light" charset="0"/>
              </a:rPr>
              <a:t>Open link</a:t>
            </a:r>
            <a:r>
              <a:rPr lang="en-US" sz="1600" dirty="0">
                <a:solidFill>
                  <a:srgbClr val="000000">
                    <a:lumMod val="75000"/>
                    <a:lumOff val="25000"/>
                  </a:srgbClr>
                </a:solidFill>
                <a:ea typeface="Calibri Light" charset="0"/>
                <a:cs typeface="Calibri Light" charset="0"/>
              </a:rPr>
              <a:t>:- </a:t>
            </a:r>
            <a:r>
              <a:rPr lang="en-US" sz="1600" dirty="0">
                <a:hlinkClick r:id="rId4" tooltip="http://localhost:8080/webide/index.html"/>
              </a:rPr>
              <a:t>http://localhost:8080/webide/index.html</a:t>
            </a:r>
            <a:endParaRPr kumimoji="0" lang="en-US" sz="16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cxnSp>
        <p:nvCxnSpPr>
          <p:cNvPr id="250" name="Straight Connector 249">
            <a:extLst>
              <a:ext uri="{FF2B5EF4-FFF2-40B4-BE49-F238E27FC236}">
                <a16:creationId xmlns:a16="http://schemas.microsoft.com/office/drawing/2014/main" id="{7443854D-5164-494E-AA65-AED193A13BAF}"/>
              </a:ext>
            </a:extLst>
          </p:cNvPr>
          <p:cNvCxnSpPr/>
          <p:nvPr/>
        </p:nvCxnSpPr>
        <p:spPr>
          <a:xfrm flipV="1">
            <a:off x="4525191" y="1487548"/>
            <a:ext cx="6892195" cy="3045"/>
          </a:xfrm>
          <a:prstGeom prst="line">
            <a:avLst/>
          </a:prstGeom>
          <a:noFill/>
          <a:ln w="9525" cap="flat" cmpd="sng" algn="ctr">
            <a:solidFill>
              <a:srgbClr val="6BC2ED">
                <a:lumMod val="40000"/>
                <a:lumOff val="60000"/>
              </a:srgbClr>
            </a:solidFill>
            <a:prstDash val="solid"/>
          </a:ln>
          <a:effectLst/>
        </p:spPr>
      </p:cxnSp>
      <p:cxnSp>
        <p:nvCxnSpPr>
          <p:cNvPr id="251" name="Straight Connector 250">
            <a:extLst>
              <a:ext uri="{FF2B5EF4-FFF2-40B4-BE49-F238E27FC236}">
                <a16:creationId xmlns:a16="http://schemas.microsoft.com/office/drawing/2014/main" id="{828C1FA2-364D-432B-B7A0-3597588F91FE}"/>
              </a:ext>
            </a:extLst>
          </p:cNvPr>
          <p:cNvCxnSpPr/>
          <p:nvPr/>
        </p:nvCxnSpPr>
        <p:spPr>
          <a:xfrm flipV="1">
            <a:off x="4525191" y="2188837"/>
            <a:ext cx="6892195" cy="3045"/>
          </a:xfrm>
          <a:prstGeom prst="line">
            <a:avLst/>
          </a:prstGeom>
          <a:noFill/>
          <a:ln w="9525" cap="flat" cmpd="sng" algn="ctr">
            <a:solidFill>
              <a:srgbClr val="6BC2ED">
                <a:lumMod val="40000"/>
                <a:lumOff val="60000"/>
              </a:srgbClr>
            </a:solidFill>
            <a:prstDash val="solid"/>
          </a:ln>
          <a:effectLst/>
        </p:spPr>
      </p:cxnSp>
      <p:cxnSp>
        <p:nvCxnSpPr>
          <p:cNvPr id="252" name="Straight Connector 251">
            <a:extLst>
              <a:ext uri="{FF2B5EF4-FFF2-40B4-BE49-F238E27FC236}">
                <a16:creationId xmlns:a16="http://schemas.microsoft.com/office/drawing/2014/main" id="{5CB16680-D95D-405E-95B5-D4257086ACF9}"/>
              </a:ext>
            </a:extLst>
          </p:cNvPr>
          <p:cNvCxnSpPr/>
          <p:nvPr/>
        </p:nvCxnSpPr>
        <p:spPr>
          <a:xfrm flipV="1">
            <a:off x="4525191" y="2888791"/>
            <a:ext cx="6892195" cy="3045"/>
          </a:xfrm>
          <a:prstGeom prst="line">
            <a:avLst/>
          </a:prstGeom>
          <a:noFill/>
          <a:ln w="9525" cap="flat" cmpd="sng" algn="ctr">
            <a:solidFill>
              <a:srgbClr val="6BC2ED">
                <a:lumMod val="40000"/>
                <a:lumOff val="60000"/>
              </a:srgbClr>
            </a:solidFill>
            <a:prstDash val="solid"/>
          </a:ln>
          <a:effectLst/>
        </p:spPr>
      </p:cxnSp>
      <p:cxnSp>
        <p:nvCxnSpPr>
          <p:cNvPr id="253" name="Straight Connector 252">
            <a:extLst>
              <a:ext uri="{FF2B5EF4-FFF2-40B4-BE49-F238E27FC236}">
                <a16:creationId xmlns:a16="http://schemas.microsoft.com/office/drawing/2014/main" id="{21E7EA84-E1FF-4EA1-AAC6-2CA828A223F4}"/>
              </a:ext>
            </a:extLst>
          </p:cNvPr>
          <p:cNvCxnSpPr/>
          <p:nvPr/>
        </p:nvCxnSpPr>
        <p:spPr>
          <a:xfrm flipV="1">
            <a:off x="4525191" y="3593625"/>
            <a:ext cx="6892195" cy="3045"/>
          </a:xfrm>
          <a:prstGeom prst="line">
            <a:avLst/>
          </a:prstGeom>
          <a:noFill/>
          <a:ln w="9525" cap="flat" cmpd="sng" algn="ctr">
            <a:solidFill>
              <a:srgbClr val="6BC2ED">
                <a:lumMod val="40000"/>
                <a:lumOff val="60000"/>
              </a:srgbClr>
            </a:solidFill>
            <a:prstDash val="solid"/>
          </a:ln>
          <a:effectLst/>
        </p:spPr>
      </p:cxnSp>
      <p:cxnSp>
        <p:nvCxnSpPr>
          <p:cNvPr id="254" name="Straight Connector 253">
            <a:extLst>
              <a:ext uri="{FF2B5EF4-FFF2-40B4-BE49-F238E27FC236}">
                <a16:creationId xmlns:a16="http://schemas.microsoft.com/office/drawing/2014/main" id="{395A6A65-BC5F-488C-B508-2524FE0225C0}"/>
              </a:ext>
            </a:extLst>
          </p:cNvPr>
          <p:cNvCxnSpPr/>
          <p:nvPr/>
        </p:nvCxnSpPr>
        <p:spPr>
          <a:xfrm flipV="1">
            <a:off x="4525191" y="4293736"/>
            <a:ext cx="6892195" cy="3045"/>
          </a:xfrm>
          <a:prstGeom prst="line">
            <a:avLst/>
          </a:prstGeom>
          <a:noFill/>
          <a:ln w="9525" cap="flat" cmpd="sng" algn="ctr">
            <a:solidFill>
              <a:srgbClr val="6BC2ED">
                <a:lumMod val="40000"/>
                <a:lumOff val="60000"/>
              </a:srgbClr>
            </a:solidFill>
            <a:prstDash val="solid"/>
          </a:ln>
          <a:effectLst/>
        </p:spPr>
      </p:cxnSp>
      <p:cxnSp>
        <p:nvCxnSpPr>
          <p:cNvPr id="255" name="Straight Connector 254">
            <a:extLst>
              <a:ext uri="{FF2B5EF4-FFF2-40B4-BE49-F238E27FC236}">
                <a16:creationId xmlns:a16="http://schemas.microsoft.com/office/drawing/2014/main" id="{F75903E2-9B0F-40B8-ADA9-4B395169DB83}"/>
              </a:ext>
            </a:extLst>
          </p:cNvPr>
          <p:cNvCxnSpPr/>
          <p:nvPr/>
        </p:nvCxnSpPr>
        <p:spPr>
          <a:xfrm flipV="1">
            <a:off x="4525191" y="4995951"/>
            <a:ext cx="6892195" cy="3045"/>
          </a:xfrm>
          <a:prstGeom prst="line">
            <a:avLst/>
          </a:prstGeom>
          <a:noFill/>
          <a:ln w="9525" cap="flat" cmpd="sng" algn="ctr">
            <a:solidFill>
              <a:srgbClr val="6BC2ED">
                <a:lumMod val="40000"/>
                <a:lumOff val="60000"/>
              </a:srgbClr>
            </a:solidFill>
            <a:prstDash val="solid"/>
          </a:ln>
          <a:effectLst/>
        </p:spPr>
      </p:cxnSp>
      <p:cxnSp>
        <p:nvCxnSpPr>
          <p:cNvPr id="256" name="Straight Connector 255">
            <a:extLst>
              <a:ext uri="{FF2B5EF4-FFF2-40B4-BE49-F238E27FC236}">
                <a16:creationId xmlns:a16="http://schemas.microsoft.com/office/drawing/2014/main" id="{69429061-66B4-4764-A518-F2DF188D29BC}"/>
              </a:ext>
            </a:extLst>
          </p:cNvPr>
          <p:cNvCxnSpPr/>
          <p:nvPr/>
        </p:nvCxnSpPr>
        <p:spPr>
          <a:xfrm flipV="1">
            <a:off x="4525191" y="5689846"/>
            <a:ext cx="6892195" cy="3045"/>
          </a:xfrm>
          <a:prstGeom prst="line">
            <a:avLst/>
          </a:prstGeom>
          <a:noFill/>
          <a:ln w="9525" cap="flat" cmpd="sng" algn="ctr">
            <a:solidFill>
              <a:srgbClr val="6BC2ED">
                <a:lumMod val="40000"/>
                <a:lumOff val="60000"/>
              </a:srgbClr>
            </a:solidFill>
            <a:prstDash val="solid"/>
          </a:ln>
          <a:effectLst/>
        </p:spPr>
      </p:cxnSp>
      <p:sp>
        <p:nvSpPr>
          <p:cNvPr id="7" name="TextBox 6">
            <a:extLst>
              <a:ext uri="{FF2B5EF4-FFF2-40B4-BE49-F238E27FC236}">
                <a16:creationId xmlns:a16="http://schemas.microsoft.com/office/drawing/2014/main" id="{FD7AE911-957E-474B-9F25-208B1C8CD73C}"/>
              </a:ext>
            </a:extLst>
          </p:cNvPr>
          <p:cNvSpPr txBox="1"/>
          <p:nvPr/>
        </p:nvSpPr>
        <p:spPr>
          <a:xfrm>
            <a:off x="1273631" y="4562449"/>
            <a:ext cx="2543763" cy="2062103"/>
          </a:xfrm>
          <a:prstGeom prst="rect">
            <a:avLst/>
          </a:prstGeom>
          <a:noFill/>
        </p:spPr>
        <p:txBody>
          <a:bodyPr wrap="square" rtlCol="0">
            <a:spAutoFit/>
          </a:bodyPr>
          <a:lstStyle/>
          <a:p>
            <a:r>
              <a:rPr lang="en-US" sz="1600" dirty="0"/>
              <a:t>Prerequisites:-</a:t>
            </a:r>
          </a:p>
          <a:p>
            <a:pPr marL="342900" indent="-342900">
              <a:buAutoNum type="arabicPeriod"/>
            </a:pPr>
            <a:r>
              <a:rPr lang="en-US" sz="1600" dirty="0"/>
              <a:t>Must have </a:t>
            </a:r>
            <a:r>
              <a:rPr lang="en-US" sz="1600" b="1" dirty="0"/>
              <a:t>JDK</a:t>
            </a:r>
            <a:r>
              <a:rPr lang="en-US" sz="1600" dirty="0"/>
              <a:t> 1.8 in System.</a:t>
            </a:r>
          </a:p>
          <a:p>
            <a:pPr marL="342900" indent="-342900">
              <a:buAutoNum type="arabicPeriod"/>
            </a:pPr>
            <a:r>
              <a:rPr lang="en-US" sz="1600" dirty="0"/>
              <a:t>Min 4GB of RAM.</a:t>
            </a:r>
          </a:p>
          <a:p>
            <a:pPr marL="342900" indent="-342900">
              <a:buAutoNum type="arabicPeriod"/>
            </a:pPr>
            <a:r>
              <a:rPr lang="en-US" sz="1600" dirty="0"/>
              <a:t>Must have Installed </a:t>
            </a:r>
            <a:r>
              <a:rPr lang="en-US" sz="1600" dirty="0">
                <a:latin typeface="Calibri" panose="020F0502020204030204" pitchFamily="34" charset="0"/>
                <a:hlinkClick r:id="rId5" tooltip="https://www.win-rar.com/predownload.html?&amp;l=0"/>
              </a:rPr>
              <a:t>WinRAR</a:t>
            </a:r>
            <a:r>
              <a:rPr lang="en-US" sz="1600" dirty="0">
                <a:latin typeface="Calibri" panose="020F0502020204030204" pitchFamily="34" charset="0"/>
              </a:rPr>
              <a:t> in your system</a:t>
            </a:r>
            <a:r>
              <a:rPr lang="en-US" sz="1600" dirty="0"/>
              <a:t>.</a:t>
            </a:r>
          </a:p>
          <a:p>
            <a:pPr marL="342900" indent="-342900">
              <a:buAutoNum type="arabicPeriod"/>
            </a:pPr>
            <a:endParaRPr lang="en-US" sz="1600" dirty="0"/>
          </a:p>
          <a:p>
            <a:endParaRPr lang="en-US" sz="1600" dirty="0"/>
          </a:p>
        </p:txBody>
      </p:sp>
      <p:sp>
        <p:nvSpPr>
          <p:cNvPr id="281" name="TextBox 280">
            <a:extLst>
              <a:ext uri="{FF2B5EF4-FFF2-40B4-BE49-F238E27FC236}">
                <a16:creationId xmlns:a16="http://schemas.microsoft.com/office/drawing/2014/main" id="{EFC68C07-E506-4A06-A0DE-BFB24C33B615}"/>
              </a:ext>
            </a:extLst>
          </p:cNvPr>
          <p:cNvSpPr txBox="1"/>
          <p:nvPr/>
        </p:nvSpPr>
        <p:spPr>
          <a:xfrm>
            <a:off x="5030816" y="953265"/>
            <a:ext cx="2940472" cy="369332"/>
          </a:xfrm>
          <a:prstGeom prst="rect">
            <a:avLst/>
          </a:prstGeom>
          <a:noFill/>
        </p:spPr>
        <p:txBody>
          <a:bodyPr wrap="square" rtlCol="0">
            <a:spAutoFit/>
          </a:bodyPr>
          <a:lstStyle/>
          <a:p>
            <a:r>
              <a:rPr lang="en-US" dirty="0">
                <a:solidFill>
                  <a:schemeClr val="bg1"/>
                </a:solidFill>
              </a:rPr>
              <a:t>Download SAP Web IDE PE</a:t>
            </a:r>
          </a:p>
        </p:txBody>
      </p:sp>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305808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a:t>
            </a:r>
            <a:r>
              <a:rPr lang="en-US" sz="1799" dirty="0" err="1">
                <a:solidFill>
                  <a:prstClr val="black"/>
                </a:solidFill>
                <a:latin typeface="Calibri"/>
              </a:rPr>
              <a:t>erp</a:t>
            </a:r>
            <a:r>
              <a:rPr lang="en-US" sz="1799" dirty="0">
                <a:solidFill>
                  <a:prstClr val="black"/>
                </a:solidFill>
                <a:latin typeface="Calibri"/>
              </a:rPr>
              <a:t> apps, </a:t>
            </a:r>
            <a:r>
              <a:rPr lang="en-US" sz="1799" dirty="0" err="1">
                <a:solidFill>
                  <a:prstClr val="black"/>
                </a:solidFill>
                <a:latin typeface="Calibri"/>
              </a:rPr>
              <a:t>fiori</a:t>
            </a:r>
            <a:r>
              <a:rPr lang="en-US" sz="1799" dirty="0">
                <a:solidFill>
                  <a:prstClr val="black"/>
                </a:solidFill>
                <a:latin typeface="Calibri"/>
              </a:rPr>
              <a:t>).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 </a:t>
            </a:r>
            <a:r>
              <a:rPr lang="en-US" sz="1799" dirty="0" err="1">
                <a:solidFill>
                  <a:prstClr val="black"/>
                </a:solidFill>
                <a:latin typeface="Calibri"/>
              </a:rPr>
              <a:t>js</a:t>
            </a:r>
            <a:r>
              <a:rPr lang="en-US" sz="1799" dirty="0">
                <a:solidFill>
                  <a:prstClr val="black"/>
                </a:solidFill>
                <a:latin typeface="Calibri"/>
              </a:rPr>
              <a:t>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err="1">
                <a:solidFill>
                  <a:prstClr val="black"/>
                </a:solidFill>
                <a:latin typeface="Calibri"/>
              </a:rPr>
              <a:t>npm</a:t>
            </a:r>
            <a:r>
              <a:rPr lang="en-US" sz="1799" b="1" dirty="0">
                <a:solidFill>
                  <a:prstClr val="black"/>
                </a:solidFill>
                <a:latin typeface="Calibri"/>
              </a:rPr>
              <a:t>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a:t>
            </a:r>
            <a:r>
              <a:rPr lang="en-US" sz="1799" dirty="0" err="1">
                <a:solidFill>
                  <a:prstClr val="black"/>
                </a:solidFill>
                <a:latin typeface="Calibri"/>
                <a:sym typeface="Wingdings" panose="05000000000000000000" pitchFamily="2" charset="2"/>
              </a:rPr>
              <a:t>WebIDE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err="1">
                <a:solidFill>
                  <a:prstClr val="black"/>
                </a:solidFill>
                <a:latin typeface="Calibri"/>
              </a:rPr>
              <a:t>npm</a:t>
            </a:r>
            <a:r>
              <a:rPr lang="en-US" sz="1799" b="1" dirty="0">
                <a:solidFill>
                  <a:prstClr val="black"/>
                </a:solidFill>
                <a:latin typeface="Calibri"/>
              </a:rPr>
              <a:t> </a:t>
            </a:r>
            <a:r>
              <a:rPr lang="en-US" sz="1799" b="1" dirty="0" err="1">
                <a:solidFill>
                  <a:prstClr val="black"/>
                </a:solidFill>
                <a:latin typeface="Calibri"/>
              </a:rPr>
              <a:t>init</a:t>
            </a:r>
            <a:endParaRPr lang="en-US" sz="1799" b="1" dirty="0">
              <a:solidFill>
                <a:prstClr val="black"/>
              </a:solidFill>
              <a:latin typeface="Calibri"/>
            </a:endParaRPr>
          </a:p>
          <a:p>
            <a:pPr marL="742950" lvl="1" indent="-285750" defTabSz="914126">
              <a:buFont typeface="Arial" panose="020B0604020202020204" pitchFamily="34" charset="0"/>
              <a:buChar char="•"/>
            </a:pPr>
            <a:r>
              <a:rPr lang="en-US" sz="1799" b="1" dirty="0">
                <a:solidFill>
                  <a:prstClr val="black"/>
                </a:solidFill>
                <a:latin typeface="Calibri"/>
              </a:rPr>
              <a:t>ui5 </a:t>
            </a:r>
            <a:r>
              <a:rPr lang="en-US" sz="1799" b="1" dirty="0" err="1">
                <a:solidFill>
                  <a:prstClr val="black"/>
                </a:solidFill>
                <a:latin typeface="Calibri"/>
              </a:rPr>
              <a:t>init</a:t>
            </a:r>
            <a:endParaRPr lang="en-US" sz="1799" b="1" dirty="0">
              <a:solidFill>
                <a:prstClr val="black"/>
              </a:solidFill>
              <a:latin typeface="Calibri"/>
            </a:endParaRPr>
          </a:p>
          <a:p>
            <a:pPr defTabSz="914126"/>
            <a:r>
              <a:rPr lang="en-US" sz="1799" dirty="0">
                <a:solidFill>
                  <a:prstClr val="black"/>
                </a:solidFill>
                <a:latin typeface="Calibri"/>
              </a:rPr>
              <a:t>6. Inside the webapp folder, create a file </a:t>
            </a:r>
            <a:r>
              <a:rPr lang="en-US" sz="1799" b="1" dirty="0" err="1">
                <a:solidFill>
                  <a:prstClr val="black"/>
                </a:solidFill>
                <a:latin typeface="Calibri"/>
              </a:rPr>
              <a:t>manifest.json</a:t>
            </a:r>
            <a:r>
              <a:rPr lang="en-US" sz="1799" b="1" dirty="0">
                <a:solidFill>
                  <a:prstClr val="black"/>
                </a:solidFill>
                <a:latin typeface="Calibri"/>
              </a:rPr>
              <a:t>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Tree>
    <p:extLst>
      <p:ext uri="{BB962C8B-B14F-4D97-AF65-F5344CB8AC3E}">
        <p14:creationId xmlns:p14="http://schemas.microsoft.com/office/powerpoint/2010/main" val="299646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585930" y="24749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4" name="Footer Placeholder 45">
            <a:extLst>
              <a:ext uri="{FF2B5EF4-FFF2-40B4-BE49-F238E27FC236}">
                <a16:creationId xmlns:a16="http://schemas.microsoft.com/office/drawing/2014/main" id="{56942679-0A43-4794-B1CF-E593A4B71C4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prstClr val="black"/>
                </a:solidFill>
                <a:latin typeface="Calibri" panose="020F0502020204030204"/>
              </a:rPr>
              <a:t>Trainer: Anubhav Oberoy</a:t>
            </a:r>
            <a:r>
              <a:rPr lang="en-US" b="1" dirty="0">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904624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754326"/>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795E26"/>
                </a:solidFill>
                <a:effectLst/>
                <a:latin typeface="Consolas" panose="020B0609020204030204" pitchFamily="49" charset="0"/>
              </a:rPr>
              <a:t>alert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'Hello world!'</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Click Me!</a:t>
            </a:r>
            <a:r>
              <a:rPr lang="en-US" b="0" dirty="0">
                <a:solidFill>
                  <a:srgbClr val="800000"/>
                </a:solidFill>
                <a:effectLst/>
                <a:latin typeface="Consolas" panose="020B0609020204030204" pitchFamily="49" charset="0"/>
              </a:rPr>
              <a:t>&lt;/button&gt;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pPr>
              <a:defRPr/>
            </a:pPr>
            <a:endParaRPr lang="en-IN" i="0" dirty="0">
              <a:solidFill>
                <a:srgbClr val="24292E"/>
              </a:solidFill>
              <a:effectLst/>
              <a:latin typeface="-apple-system"/>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Program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628245"/>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Tree>
    <p:extLst>
      <p:ext uri="{BB962C8B-B14F-4D97-AF65-F5344CB8AC3E}">
        <p14:creationId xmlns:p14="http://schemas.microsoft.com/office/powerpoint/2010/main" val="211177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FC40E-2A8A-4E7D-9835-F75DC2D71C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5BD77709-2607-4129-9005-7ABCFF5F5798}"/>
              </a:ext>
            </a:extLst>
          </p:cNvPr>
          <p:cNvSpPr txBox="1"/>
          <p:nvPr/>
        </p:nvSpPr>
        <p:spPr>
          <a:xfrm>
            <a:off x="261764" y="899721"/>
            <a:ext cx="8894619" cy="2308324"/>
          </a:xfrm>
          <a:prstGeom prst="rect">
            <a:avLst/>
          </a:prstGeom>
          <a:noFill/>
        </p:spPr>
        <p:txBody>
          <a:bodyPr wrap="square" rtlCol="0">
            <a:spAutoFit/>
          </a:bodyPr>
          <a:lstStyle/>
          <a:p>
            <a:pP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Git Repo From </a:t>
            </a:r>
            <a:r>
              <a:rPr lang="en-IN" b="1" i="0" dirty="0">
                <a:solidFill>
                  <a:srgbClr val="24292E"/>
                </a:solidFill>
                <a:effectLst/>
                <a:latin typeface="-apple-system"/>
              </a:rPr>
              <a:t>command line (First push):</a:t>
            </a:r>
          </a:p>
          <a:p>
            <a:pPr marL="342900" indent="-342900">
              <a:buFont typeface="+mj-lt"/>
              <a:buAutoNum type="arabicParenR"/>
              <a:defRPr/>
            </a:pPr>
            <a:r>
              <a:rPr lang="en-IN" i="0" dirty="0">
                <a:solidFill>
                  <a:srgbClr val="24292E"/>
                </a:solidFill>
                <a:effectLst/>
                <a:latin typeface="-apple-system"/>
              </a:rPr>
              <a:t>Open the terminal, and Open your Project folder</a:t>
            </a:r>
          </a:p>
          <a:p>
            <a:pPr marL="342900" indent="-342900">
              <a:buFont typeface="+mj-lt"/>
              <a:buAutoNum type="arabicParenR"/>
              <a:defRPr/>
            </a:pPr>
            <a:r>
              <a:rPr lang="en-IN" i="0" dirty="0">
                <a:solidFill>
                  <a:srgbClr val="24292E"/>
                </a:solidFill>
                <a:effectLst/>
                <a:latin typeface="-apple-system"/>
              </a:rPr>
              <a:t>Run Command </a:t>
            </a:r>
            <a:r>
              <a:rPr lang="en-IN" b="1" i="0" dirty="0">
                <a:solidFill>
                  <a:srgbClr val="24292E"/>
                </a:solidFill>
                <a:effectLst/>
                <a:latin typeface="-apple-system"/>
              </a:rPr>
              <a:t>git </a:t>
            </a:r>
            <a:r>
              <a:rPr lang="en-IN" b="1" i="0" dirty="0" err="1">
                <a:solidFill>
                  <a:srgbClr val="24292E"/>
                </a:solidFill>
                <a:effectLst/>
                <a:latin typeface="-apple-system"/>
              </a:rPr>
              <a:t>init</a:t>
            </a:r>
            <a:r>
              <a:rPr lang="en-IN" b="1" i="0" dirty="0">
                <a:solidFill>
                  <a:srgbClr val="24292E"/>
                </a:solidFill>
                <a:effectLst/>
                <a:latin typeface="-apple-system"/>
              </a:rPr>
              <a:t> </a:t>
            </a:r>
          </a:p>
          <a:p>
            <a:pPr marL="342900" indent="-342900">
              <a:buFont typeface="+mj-lt"/>
              <a:buAutoNum type="arabicParenR"/>
              <a:defRPr/>
            </a:pPr>
            <a:r>
              <a:rPr lang="en-IN" i="0" dirty="0">
                <a:solidFill>
                  <a:srgbClr val="24292E"/>
                </a:solidFill>
                <a:effectLst/>
                <a:latin typeface="-apple-system"/>
              </a:rPr>
              <a:t>git add .</a:t>
            </a:r>
          </a:p>
          <a:p>
            <a:pPr marL="342900" indent="-342900">
              <a:buFont typeface="+mj-lt"/>
              <a:buAutoNum type="arabicParenR"/>
              <a:defRPr/>
            </a:pPr>
            <a:r>
              <a:rPr lang="en-US" i="0" dirty="0">
                <a:solidFill>
                  <a:srgbClr val="24292E"/>
                </a:solidFill>
                <a:effectLst/>
                <a:latin typeface="-apple-system"/>
              </a:rPr>
              <a:t>git commit -m "first commit“</a:t>
            </a:r>
          </a:p>
          <a:p>
            <a:pPr marL="342900" indent="-342900">
              <a:buFont typeface="+mj-lt"/>
              <a:buAutoNum type="arabicParenR"/>
              <a:defRPr/>
            </a:pPr>
            <a:r>
              <a:rPr lang="en-IN" i="0" dirty="0">
                <a:solidFill>
                  <a:srgbClr val="24292E"/>
                </a:solidFill>
                <a:effectLst/>
                <a:latin typeface="-apple-system"/>
              </a:rPr>
              <a:t>git branch -M main</a:t>
            </a:r>
          </a:p>
          <a:p>
            <a:pPr marL="342900" indent="-342900">
              <a:buFont typeface="+mj-lt"/>
              <a:buAutoNum type="arabicParenR"/>
              <a:defRPr/>
            </a:pPr>
            <a:r>
              <a:rPr lang="en-US" i="0" dirty="0">
                <a:solidFill>
                  <a:srgbClr val="24292E"/>
                </a:solidFill>
                <a:effectLst/>
                <a:latin typeface="-apple-system"/>
              </a:rPr>
              <a:t>git remote add origin https://github.com/&lt;Git-id&gt;/&lt;Repo-name&gt;.git </a:t>
            </a:r>
          </a:p>
          <a:p>
            <a:pPr marL="342900" indent="-342900">
              <a:buFont typeface="+mj-lt"/>
              <a:buAutoNum type="arabicParenR"/>
              <a:defRPr/>
            </a:pPr>
            <a:r>
              <a:rPr lang="en-US" i="0" dirty="0">
                <a:solidFill>
                  <a:srgbClr val="24292E"/>
                </a:solidFill>
                <a:effectLst/>
                <a:latin typeface="-apple-system"/>
              </a:rPr>
              <a:t>git push -u origin main</a:t>
            </a:r>
            <a:endParaRPr lang="en-IN" i="0" dirty="0">
              <a:solidFill>
                <a:srgbClr val="24292E"/>
              </a:solidFill>
              <a:effectLst/>
              <a:latin typeface="-apple-system"/>
            </a:endParaRPr>
          </a:p>
        </p:txBody>
      </p:sp>
      <p:sp>
        <p:nvSpPr>
          <p:cNvPr id="5" name="Title 3">
            <a:extLst>
              <a:ext uri="{FF2B5EF4-FFF2-40B4-BE49-F238E27FC236}">
                <a16:creationId xmlns:a16="http://schemas.microsoft.com/office/drawing/2014/main" id="{7A4BAA97-CB03-4A99-BF7C-18A4DFDA767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Command Line</a:t>
            </a:r>
          </a:p>
        </p:txBody>
      </p:sp>
      <p:sp>
        <p:nvSpPr>
          <p:cNvPr id="6" name="TextBox 5">
            <a:extLst>
              <a:ext uri="{FF2B5EF4-FFF2-40B4-BE49-F238E27FC236}">
                <a16:creationId xmlns:a16="http://schemas.microsoft.com/office/drawing/2014/main" id="{A345C399-B0A3-4E04-9126-ADBC33CC44D3}"/>
              </a:ext>
            </a:extLst>
          </p:cNvPr>
          <p:cNvSpPr txBox="1"/>
          <p:nvPr/>
        </p:nvSpPr>
        <p:spPr>
          <a:xfrm>
            <a:off x="261764" y="3639127"/>
            <a:ext cx="8882236" cy="1200329"/>
          </a:xfrm>
          <a:prstGeom prst="rect">
            <a:avLst/>
          </a:prstGeom>
          <a:noFill/>
        </p:spPr>
        <p:txBody>
          <a:bodyPr wrap="square" rtlCol="0">
            <a:spAutoFit/>
          </a:bodyPr>
          <a:lstStyle/>
          <a:p>
            <a:r>
              <a:rPr lang="en-US" b="1" dirty="0"/>
              <a:t>Pushing to an Existing From command line:</a:t>
            </a:r>
          </a:p>
          <a:p>
            <a:pPr marL="342900" indent="-342900">
              <a:buFont typeface="+mj-lt"/>
              <a:buAutoNum type="arabicParenR"/>
            </a:pPr>
            <a:r>
              <a:rPr lang="en-IN" dirty="0"/>
              <a:t>git add .</a:t>
            </a:r>
          </a:p>
          <a:p>
            <a:pPr marL="342900" indent="-342900">
              <a:buFont typeface="+mj-lt"/>
              <a:buAutoNum type="arabicParenR"/>
            </a:pPr>
            <a:r>
              <a:rPr lang="en-IN" dirty="0"/>
              <a:t>git commit -m “&lt;message&gt;"</a:t>
            </a:r>
          </a:p>
          <a:p>
            <a:pPr marL="342900" indent="-342900">
              <a:buFont typeface="+mj-lt"/>
              <a:buAutoNum type="arabicParenR"/>
            </a:pPr>
            <a:r>
              <a:rPr lang="en-IN" dirty="0"/>
              <a:t>git push</a:t>
            </a:r>
          </a:p>
        </p:txBody>
      </p:sp>
      <p:sp>
        <p:nvSpPr>
          <p:cNvPr id="7" name="Footer Placeholder 45">
            <a:extLst>
              <a:ext uri="{FF2B5EF4-FFF2-40B4-BE49-F238E27FC236}">
                <a16:creationId xmlns:a16="http://schemas.microsoft.com/office/drawing/2014/main" id="{9B84A145-21F1-454B-8B33-F5EA68B30F9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86162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25BF6-ED28-4A13-BC5E-594B1BEED7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BEBEDD56-9DB5-4067-9EBD-0F8CDC126DA3}"/>
              </a:ext>
            </a:extLst>
          </p:cNvPr>
          <p:cNvSpPr txBox="1"/>
          <p:nvPr/>
        </p:nvSpPr>
        <p:spPr>
          <a:xfrm>
            <a:off x="261764" y="832492"/>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Opening the project in the workspace</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5" name="Title 3">
            <a:extLst>
              <a:ext uri="{FF2B5EF4-FFF2-40B4-BE49-F238E27FC236}">
                <a16:creationId xmlns:a16="http://schemas.microsoft.com/office/drawing/2014/main" id="{A60FEF91-F76D-417F-BAB2-B75EB76747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6" name="Picture 5">
            <a:extLst>
              <a:ext uri="{FF2B5EF4-FFF2-40B4-BE49-F238E27FC236}">
                <a16:creationId xmlns:a16="http://schemas.microsoft.com/office/drawing/2014/main" id="{6914D4CC-0DF9-4361-B7C6-F7D74D536DB9}"/>
              </a:ext>
            </a:extLst>
          </p:cNvPr>
          <p:cNvPicPr>
            <a:picLocks noChangeAspect="1"/>
          </p:cNvPicPr>
          <p:nvPr/>
        </p:nvPicPr>
        <p:blipFill>
          <a:blip r:embed="rId3"/>
          <a:stretch>
            <a:fillRect/>
          </a:stretch>
        </p:blipFill>
        <p:spPr>
          <a:xfrm>
            <a:off x="382516" y="1417198"/>
            <a:ext cx="2702692" cy="3293347"/>
          </a:xfrm>
          <a:prstGeom prst="rect">
            <a:avLst/>
          </a:prstGeom>
        </p:spPr>
      </p:pic>
      <p:pic>
        <p:nvPicPr>
          <p:cNvPr id="7" name="Picture 6">
            <a:extLst>
              <a:ext uri="{FF2B5EF4-FFF2-40B4-BE49-F238E27FC236}">
                <a16:creationId xmlns:a16="http://schemas.microsoft.com/office/drawing/2014/main" id="{84F073DD-7410-4980-B148-61BC621ACCCC}"/>
              </a:ext>
            </a:extLst>
          </p:cNvPr>
          <p:cNvPicPr>
            <a:picLocks noChangeAspect="1"/>
          </p:cNvPicPr>
          <p:nvPr/>
        </p:nvPicPr>
        <p:blipFill>
          <a:blip r:embed="rId4"/>
          <a:stretch>
            <a:fillRect/>
          </a:stretch>
        </p:blipFill>
        <p:spPr>
          <a:xfrm>
            <a:off x="4319474" y="1417198"/>
            <a:ext cx="3925822" cy="3256400"/>
          </a:xfrm>
          <a:prstGeom prst="rect">
            <a:avLst/>
          </a:prstGeom>
        </p:spPr>
      </p:pic>
      <p:sp>
        <p:nvSpPr>
          <p:cNvPr id="8" name="Arrow: Right 7">
            <a:extLst>
              <a:ext uri="{FF2B5EF4-FFF2-40B4-BE49-F238E27FC236}">
                <a16:creationId xmlns:a16="http://schemas.microsoft.com/office/drawing/2014/main" id="{7DBA21D0-D7CA-429C-BDC2-288998AB99CD}"/>
              </a:ext>
            </a:extLst>
          </p:cNvPr>
          <p:cNvSpPr/>
          <p:nvPr/>
        </p:nvSpPr>
        <p:spPr>
          <a:xfrm>
            <a:off x="3232732" y="2429164"/>
            <a:ext cx="1025235"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2">
            <a:extLst>
              <a:ext uri="{FF2B5EF4-FFF2-40B4-BE49-F238E27FC236}">
                <a16:creationId xmlns:a16="http://schemas.microsoft.com/office/drawing/2014/main" id="{AC6C29C7-4681-4A1D-8DAC-D7E797512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2482" y="769620"/>
            <a:ext cx="2562225" cy="531876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C38F62FA-71EE-438C-9C02-46BB8F63712C}"/>
              </a:ext>
            </a:extLst>
          </p:cNvPr>
          <p:cNvSpPr/>
          <p:nvPr/>
        </p:nvSpPr>
        <p:spPr>
          <a:xfrm>
            <a:off x="8315976" y="2560580"/>
            <a:ext cx="920772"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ooter Placeholder 45">
            <a:extLst>
              <a:ext uri="{FF2B5EF4-FFF2-40B4-BE49-F238E27FC236}">
                <a16:creationId xmlns:a16="http://schemas.microsoft.com/office/drawing/2014/main" id="{178C149E-00E3-4917-9B59-6C170534F42B}"/>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410828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BE794-B986-4E55-961E-80B7AC217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F1CE2687-E201-4D08-BBB2-D0D9DEA091A3}"/>
              </a:ext>
            </a:extLst>
          </p:cNvPr>
          <p:cNvSpPr txBox="1"/>
          <p:nvPr/>
        </p:nvSpPr>
        <p:spPr>
          <a:xfrm>
            <a:off x="261764" y="832492"/>
            <a:ext cx="88946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After click on git</a:t>
            </a:r>
            <a:r>
              <a:rPr lang="en-US" dirty="0">
                <a:solidFill>
                  <a:prstClr val="black"/>
                </a:solidFill>
                <a:latin typeface="Calibri" panose="020F0502020204030204"/>
                <a:cs typeface="Calibri" panose="020F0502020204030204" pitchFamily="34" charset="0"/>
              </a:rPr>
              <a:t>, git tab is open where we can see our changes and also commit them &amp; push to the git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5" name="Title 3">
            <a:extLst>
              <a:ext uri="{FF2B5EF4-FFF2-40B4-BE49-F238E27FC236}">
                <a16:creationId xmlns:a16="http://schemas.microsoft.com/office/drawing/2014/main" id="{FF501EED-98B6-4412-B74E-E764EE31E1F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6" name="Picture 4">
            <a:extLst>
              <a:ext uri="{FF2B5EF4-FFF2-40B4-BE49-F238E27FC236}">
                <a16:creationId xmlns:a16="http://schemas.microsoft.com/office/drawing/2014/main" id="{317219A9-AEF7-4FEB-877F-9D0720054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478823"/>
            <a:ext cx="3996200" cy="50224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DBAD6E-57A0-4A07-A626-A52B498CB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610" y="1478823"/>
            <a:ext cx="4638675" cy="437312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F0D8A0C-4514-4934-A06A-AF7B9336478F}"/>
              </a:ext>
            </a:extLst>
          </p:cNvPr>
          <p:cNvCxnSpPr/>
          <p:nvPr/>
        </p:nvCxnSpPr>
        <p:spPr>
          <a:xfrm flipV="1">
            <a:off x="2142836" y="2281382"/>
            <a:ext cx="2752437" cy="110836"/>
          </a:xfrm>
          <a:prstGeom prst="straightConnector1">
            <a:avLst/>
          </a:prstGeom>
          <a:ln w="889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45">
            <a:extLst>
              <a:ext uri="{FF2B5EF4-FFF2-40B4-BE49-F238E27FC236}">
                <a16:creationId xmlns:a16="http://schemas.microsoft.com/office/drawing/2014/main" id="{4542D56F-F691-4E75-A78B-C2C53FA74852}"/>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412428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329F4E2B-8B38-4858-B5D0-865A505DD35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031325"/>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Client Server Architecture</a:t>
            </a:r>
          </a:p>
          <a:p>
            <a:pPr marL="742950" lvl="1" indent="-285750">
              <a:buClr>
                <a:schemeClr val="tx1"/>
              </a:buClr>
              <a:buFont typeface="Arial" panose="020B0604020202020204" pitchFamily="34" charset="0"/>
              <a:buChar char="•"/>
            </a:pPr>
            <a:r>
              <a:rPr lang="en-US" dirty="0"/>
              <a:t>Introduction of MVC Architecture</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Working with GitHub</a:t>
            </a:r>
          </a:p>
        </p:txBody>
      </p:sp>
      <p:sp>
        <p:nvSpPr>
          <p:cNvPr id="7" name="Footer Placeholder 45">
            <a:extLst>
              <a:ext uri="{FF2B5EF4-FFF2-40B4-BE49-F238E27FC236}">
                <a16:creationId xmlns:a16="http://schemas.microsoft.com/office/drawing/2014/main" id="{2A3A69A0-80CA-4504-9B90-BF3628FD3FD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4" name="Footer Placeholder 45">
            <a:extLst>
              <a:ext uri="{FF2B5EF4-FFF2-40B4-BE49-F238E27FC236}">
                <a16:creationId xmlns:a16="http://schemas.microsoft.com/office/drawing/2014/main" id="{29B02B40-3871-4757-9ABC-ABADAE38830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23" name="Rectangle 22">
            <a:extLst>
              <a:ext uri="{FF2B5EF4-FFF2-40B4-BE49-F238E27FC236}">
                <a16:creationId xmlns:a16="http://schemas.microsoft.com/office/drawing/2014/main" id="{B7540B54-FFBF-470A-A387-EDB2FAE2B920}"/>
              </a:ext>
            </a:extLst>
          </p:cNvPr>
          <p:cNvSpPr/>
          <p:nvPr/>
        </p:nvSpPr>
        <p:spPr>
          <a:xfrm>
            <a:off x="405779" y="2168053"/>
            <a:ext cx="2312577" cy="153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Dynpro</a:t>
            </a:r>
            <a:endParaRPr lang="en-US" dirty="0"/>
          </a:p>
        </p:txBody>
      </p:sp>
      <p:sp>
        <p:nvSpPr>
          <p:cNvPr id="24" name="Arrow: Chevron 23">
            <a:extLst>
              <a:ext uri="{FF2B5EF4-FFF2-40B4-BE49-F238E27FC236}">
                <a16:creationId xmlns:a16="http://schemas.microsoft.com/office/drawing/2014/main" id="{1E39CE77-D50E-4F05-8E4C-A83A893DE26B}"/>
              </a:ext>
            </a:extLst>
          </p:cNvPr>
          <p:cNvSpPr/>
          <p:nvPr/>
        </p:nvSpPr>
        <p:spPr>
          <a:xfrm>
            <a:off x="2958408" y="2572997"/>
            <a:ext cx="524816" cy="8480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D0836482-A984-43B9-8E8B-023E78AAEA7D}"/>
              </a:ext>
            </a:extLst>
          </p:cNvPr>
          <p:cNvSpPr/>
          <p:nvPr/>
        </p:nvSpPr>
        <p:spPr>
          <a:xfrm>
            <a:off x="3649484" y="2206523"/>
            <a:ext cx="3240360" cy="8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a:t>
            </a:r>
            <a:r>
              <a:rPr lang="en-US" dirty="0" err="1"/>
              <a:t>Dynpro</a:t>
            </a:r>
            <a:endParaRPr lang="en-US" dirty="0"/>
          </a:p>
        </p:txBody>
      </p:sp>
      <p:sp>
        <p:nvSpPr>
          <p:cNvPr id="26" name="Rectangle 25">
            <a:extLst>
              <a:ext uri="{FF2B5EF4-FFF2-40B4-BE49-F238E27FC236}">
                <a16:creationId xmlns:a16="http://schemas.microsoft.com/office/drawing/2014/main" id="{3814F59C-FB90-4122-9E17-6A90CFB48DE3}"/>
              </a:ext>
            </a:extLst>
          </p:cNvPr>
          <p:cNvSpPr/>
          <p:nvPr/>
        </p:nvSpPr>
        <p:spPr>
          <a:xfrm>
            <a:off x="3680098" y="3143434"/>
            <a:ext cx="3209746" cy="5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BSP</a:t>
            </a:r>
          </a:p>
        </p:txBody>
      </p:sp>
      <p:sp>
        <p:nvSpPr>
          <p:cNvPr id="27" name="Rectangle 26">
            <a:extLst>
              <a:ext uri="{FF2B5EF4-FFF2-40B4-BE49-F238E27FC236}">
                <a16:creationId xmlns:a16="http://schemas.microsoft.com/office/drawing/2014/main" id="{945D79CA-03CE-4436-BCB1-F668A9EA90C9}"/>
              </a:ext>
            </a:extLst>
          </p:cNvPr>
          <p:cNvSpPr/>
          <p:nvPr/>
        </p:nvSpPr>
        <p:spPr>
          <a:xfrm>
            <a:off x="7127100" y="2204864"/>
            <a:ext cx="1872208" cy="153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9914180" y="2204864"/>
            <a:ext cx="1872208" cy="153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a:off x="9246568" y="2595098"/>
            <a:ext cx="524816" cy="8480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C2FEEC08-6774-45E6-8D95-AD23A12B8361}"/>
              </a:ext>
            </a:extLst>
          </p:cNvPr>
          <p:cNvSpPr txBox="1"/>
          <p:nvPr/>
        </p:nvSpPr>
        <p:spPr>
          <a:xfrm>
            <a:off x="304799" y="814617"/>
            <a:ext cx="10863442"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pic>
        <p:nvPicPr>
          <p:cNvPr id="2050" name="Picture 2">
            <a:extLst>
              <a:ext uri="{FF2B5EF4-FFF2-40B4-BE49-F238E27FC236}">
                <a16:creationId xmlns:a16="http://schemas.microsoft.com/office/drawing/2014/main" id="{B58D6C0F-E34A-4833-BE2B-CB3338DBE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75318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0" name="Rectangle 29">
            <a:extLst>
              <a:ext uri="{FF2B5EF4-FFF2-40B4-BE49-F238E27FC236}">
                <a16:creationId xmlns:a16="http://schemas.microsoft.com/office/drawing/2014/main" id="{85DD867A-2FA3-4A92-85AE-2F832211D513}"/>
              </a:ext>
            </a:extLst>
          </p:cNvPr>
          <p:cNvSpPr/>
          <p:nvPr/>
        </p:nvSpPr>
        <p:spPr>
          <a:xfrm>
            <a:off x="8285473" y="2572978"/>
            <a:ext cx="1563425" cy="19684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SAP</a:t>
            </a:r>
          </a:p>
          <a:p>
            <a:pPr algn="ctr"/>
            <a:r>
              <a:rPr lang="en-US" dirty="0"/>
              <a:t>Server</a:t>
            </a:r>
          </a:p>
          <a:p>
            <a:pPr algn="ctr"/>
            <a:r>
              <a:rPr lang="en-US" dirty="0"/>
              <a:t>Computer on cloud</a:t>
            </a:r>
          </a:p>
          <a:p>
            <a:pPr algn="ctr"/>
            <a:r>
              <a:rPr lang="en-US" dirty="0"/>
              <a:t>IP Address</a:t>
            </a:r>
          </a:p>
        </p:txBody>
      </p:sp>
      <p:sp>
        <p:nvSpPr>
          <p:cNvPr id="31" name="Oval 30">
            <a:extLst>
              <a:ext uri="{FF2B5EF4-FFF2-40B4-BE49-F238E27FC236}">
                <a16:creationId xmlns:a16="http://schemas.microsoft.com/office/drawing/2014/main" id="{AE36A24C-BF49-4C03-BAF4-8FA924C7F7BB}"/>
              </a:ext>
            </a:extLst>
          </p:cNvPr>
          <p:cNvSpPr/>
          <p:nvPr/>
        </p:nvSpPr>
        <p:spPr>
          <a:xfrm>
            <a:off x="8510241" y="4541409"/>
            <a:ext cx="381000" cy="3776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E93CF53-56DC-4201-9155-83ADE6876E15}"/>
              </a:ext>
            </a:extLst>
          </p:cNvPr>
          <p:cNvSpPr/>
          <p:nvPr/>
        </p:nvSpPr>
        <p:spPr>
          <a:xfrm>
            <a:off x="1501659" y="3089596"/>
            <a:ext cx="1745676" cy="928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a:t>
            </a:r>
          </a:p>
        </p:txBody>
      </p:sp>
      <p:sp>
        <p:nvSpPr>
          <p:cNvPr id="33" name="Rectangle 32">
            <a:extLst>
              <a:ext uri="{FF2B5EF4-FFF2-40B4-BE49-F238E27FC236}">
                <a16:creationId xmlns:a16="http://schemas.microsoft.com/office/drawing/2014/main" id="{CF54D4BB-B552-48E0-9B00-FB916234C651}"/>
              </a:ext>
            </a:extLst>
          </p:cNvPr>
          <p:cNvSpPr/>
          <p:nvPr/>
        </p:nvSpPr>
        <p:spPr>
          <a:xfrm>
            <a:off x="2816837" y="3756914"/>
            <a:ext cx="598228" cy="5847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B2E574F-0E7D-4389-8FA2-F4942AF9978F}"/>
              </a:ext>
            </a:extLst>
          </p:cNvPr>
          <p:cNvCxnSpPr>
            <a:cxnSpLocks/>
            <a:stCxn id="32" idx="3"/>
            <a:endCxn id="30" idx="1"/>
          </p:cNvCxnSpPr>
          <p:nvPr/>
        </p:nvCxnSpPr>
        <p:spPr>
          <a:xfrm>
            <a:off x="3247335" y="3553669"/>
            <a:ext cx="5038138" cy="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34">
            <a:extLst>
              <a:ext uri="{FF2B5EF4-FFF2-40B4-BE49-F238E27FC236}">
                <a16:creationId xmlns:a16="http://schemas.microsoft.com/office/drawing/2014/main" id="{62A9403F-6C57-4EDD-AEBE-C1A179FB278F}"/>
              </a:ext>
            </a:extLst>
          </p:cNvPr>
          <p:cNvSpPr/>
          <p:nvPr/>
        </p:nvSpPr>
        <p:spPr>
          <a:xfrm>
            <a:off x="9948021" y="4541409"/>
            <a:ext cx="457200" cy="3776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23EE7D58-AE6A-4ADC-947F-78E1B60572D0}"/>
              </a:ext>
            </a:extLst>
          </p:cNvPr>
          <p:cNvCxnSpPr>
            <a:cxnSpLocks/>
          </p:cNvCxnSpPr>
          <p:nvPr/>
        </p:nvCxnSpPr>
        <p:spPr>
          <a:xfrm>
            <a:off x="9835044" y="3339489"/>
            <a:ext cx="341577" cy="120192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AE15C2-2816-4C62-B769-B035A99209B0}"/>
              </a:ext>
            </a:extLst>
          </p:cNvPr>
          <p:cNvCxnSpPr>
            <a:cxnSpLocks/>
            <a:endCxn id="33" idx="3"/>
          </p:cNvCxnSpPr>
          <p:nvPr/>
        </p:nvCxnSpPr>
        <p:spPr>
          <a:xfrm flipH="1">
            <a:off x="3415065" y="4049302"/>
            <a:ext cx="4881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DAAA67B-8035-4AAC-A07F-37BC660CCAE2}"/>
              </a:ext>
            </a:extLst>
          </p:cNvPr>
          <p:cNvSpPr txBox="1"/>
          <p:nvPr/>
        </p:nvSpPr>
        <p:spPr>
          <a:xfrm>
            <a:off x="4391893" y="3248537"/>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525974" y="3990921"/>
            <a:ext cx="3200399" cy="584775"/>
          </a:xfrm>
          <a:prstGeom prst="rect">
            <a:avLst/>
          </a:prstGeom>
          <a:noFill/>
        </p:spPr>
        <p:txBody>
          <a:bodyPr wrap="square" rtlCol="0">
            <a:spAutoFit/>
          </a:bodyPr>
          <a:lstStyle/>
          <a:p>
            <a:r>
              <a:rPr lang="en-US" sz="1600" dirty="0"/>
              <a:t>Response – header + body(</a:t>
            </a:r>
            <a:r>
              <a:rPr lang="en-US" sz="1600" dirty="0" err="1"/>
              <a:t>html,xml</a:t>
            </a:r>
            <a:r>
              <a:rPr lang="en-US" sz="1600" dirty="0"/>
              <a:t>, </a:t>
            </a:r>
            <a:r>
              <a:rPr lang="en-US" sz="1600" dirty="0" err="1"/>
              <a:t>json,excel</a:t>
            </a:r>
            <a:r>
              <a:rPr lang="en-US" sz="1600" dirty="0"/>
              <a:t>,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413087"/>
            <a:ext cx="6202218"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sp>
        <p:nvSpPr>
          <p:cNvPr id="17" name="Footer Placeholder 45">
            <a:extLst>
              <a:ext uri="{FF2B5EF4-FFF2-40B4-BE49-F238E27FC236}">
                <a16:creationId xmlns:a16="http://schemas.microsoft.com/office/drawing/2014/main" id="{8D247BE2-CB47-4BC8-83A0-588DD47B10E8}"/>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26703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404186E-EE1F-4C78-9DC8-C6C670EE00D5}"/>
              </a:ext>
            </a:extLst>
          </p:cNvPr>
          <p:cNvSpPr txBox="1">
            <a:spLocks/>
          </p:cNvSpPr>
          <p:nvPr/>
        </p:nvSpPr>
        <p:spPr>
          <a:xfrm>
            <a:off x="261764" y="13322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sp>
        <p:nvSpPr>
          <p:cNvPr id="3" name="Footer Placeholder 45">
            <a:extLst>
              <a:ext uri="{FF2B5EF4-FFF2-40B4-BE49-F238E27FC236}">
                <a16:creationId xmlns:a16="http://schemas.microsoft.com/office/drawing/2014/main" id="{6806F6A0-2092-4047-B802-657E5FA2AB61}"/>
              </a:ext>
            </a:extLst>
          </p:cNvPr>
          <p:cNvSpPr>
            <a:spLocks noGrp="1"/>
          </p:cNvSpPr>
          <p:nvPr>
            <p:ph type="ftr" sz="quarter" idx="11"/>
          </p:nvPr>
        </p:nvSpPr>
        <p:spPr>
          <a:xfrm>
            <a:off x="9744364" y="6548582"/>
            <a:ext cx="2447636" cy="203620"/>
          </a:xfrm>
        </p:spPr>
        <p:txBody>
          <a:bodyPr/>
          <a:lstStyle/>
          <a:p>
            <a:r>
              <a:rPr lang="en-US" b="1" dirty="0">
                <a:solidFill>
                  <a:schemeClr val="tx1"/>
                </a:solidFill>
              </a:rPr>
              <a:t>Trainer: Anubhav Oberoy &amp; Nishan</a:t>
            </a:r>
          </a:p>
        </p:txBody>
      </p:sp>
      <p:pic>
        <p:nvPicPr>
          <p:cNvPr id="4" name="Picture 3">
            <a:extLst>
              <a:ext uri="{FF2B5EF4-FFF2-40B4-BE49-F238E27FC236}">
                <a16:creationId xmlns:a16="http://schemas.microsoft.com/office/drawing/2014/main" id="{2751B3FC-61A1-4DA4-AD6C-7DA2E010D8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0A0CB03C-D045-4264-823C-FC90517E1175}"/>
              </a:ext>
            </a:extLst>
          </p:cNvPr>
          <p:cNvSpPr txBox="1"/>
          <p:nvPr/>
        </p:nvSpPr>
        <p:spPr>
          <a:xfrm>
            <a:off x="261764" y="955139"/>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CA3C8D08-5B3C-452E-B537-E1BE89C81604}"/>
              </a:ext>
            </a:extLst>
          </p:cNvPr>
          <p:cNvGrpSpPr/>
          <p:nvPr/>
        </p:nvGrpSpPr>
        <p:grpSpPr>
          <a:xfrm>
            <a:off x="1571868" y="2764901"/>
            <a:ext cx="9048263" cy="3193378"/>
            <a:chOff x="847008" y="1298536"/>
            <a:chExt cx="10071940" cy="3498616"/>
          </a:xfrm>
        </p:grpSpPr>
        <p:sp>
          <p:nvSpPr>
            <p:cNvPr id="7" name="Rectangle 6">
              <a:extLst>
                <a:ext uri="{FF2B5EF4-FFF2-40B4-BE49-F238E27FC236}">
                  <a16:creationId xmlns:a16="http://schemas.microsoft.com/office/drawing/2014/main" id="{8190EB51-D538-46D4-8E80-5D7160D1350E}"/>
                </a:ext>
              </a:extLst>
            </p:cNvPr>
            <p:cNvSpPr/>
            <p:nvPr/>
          </p:nvSpPr>
          <p:spPr>
            <a:xfrm>
              <a:off x="4438228" y="1412776"/>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8" name="Rectangle 7">
              <a:extLst>
                <a:ext uri="{FF2B5EF4-FFF2-40B4-BE49-F238E27FC236}">
                  <a16:creationId xmlns:a16="http://schemas.microsoft.com/office/drawing/2014/main" id="{269E8E60-CA7B-421F-A2E7-381F789205A1}"/>
                </a:ext>
              </a:extLst>
            </p:cNvPr>
            <p:cNvSpPr/>
            <p:nvPr/>
          </p:nvSpPr>
          <p:spPr>
            <a:xfrm>
              <a:off x="847009"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a:t>
              </a:r>
            </a:p>
            <a:p>
              <a:pPr algn="ctr"/>
              <a:r>
                <a:rPr lang="en-US" dirty="0"/>
                <a:t>View</a:t>
              </a:r>
            </a:p>
          </p:txBody>
        </p:sp>
        <p:sp>
          <p:nvSpPr>
            <p:cNvPr id="9" name="Rectangle 8">
              <a:extLst>
                <a:ext uri="{FF2B5EF4-FFF2-40B4-BE49-F238E27FC236}">
                  <a16:creationId xmlns:a16="http://schemas.microsoft.com/office/drawing/2014/main" id="{6C04B0FB-807F-4CB2-B1EF-E0783079FC68}"/>
                </a:ext>
              </a:extLst>
            </p:cNvPr>
            <p:cNvSpPr/>
            <p:nvPr/>
          </p:nvSpPr>
          <p:spPr>
            <a:xfrm>
              <a:off x="8110636"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Models</a:t>
              </a:r>
            </a:p>
          </p:txBody>
        </p:sp>
        <p:cxnSp>
          <p:nvCxnSpPr>
            <p:cNvPr id="10" name="Connector: Elbow 9">
              <a:extLst>
                <a:ext uri="{FF2B5EF4-FFF2-40B4-BE49-F238E27FC236}">
                  <a16:creationId xmlns:a16="http://schemas.microsoft.com/office/drawing/2014/main" id="{4F8A4A1B-FC0E-45E3-9D53-D2DE03341B57}"/>
                </a:ext>
              </a:extLst>
            </p:cNvPr>
            <p:cNvCxnSpPr>
              <a:stCxn id="7" idx="3"/>
              <a:endCxn id="9" idx="3"/>
            </p:cNvCxnSpPr>
            <p:nvPr/>
          </p:nvCxnSpPr>
          <p:spPr>
            <a:xfrm>
              <a:off x="7246540" y="1880828"/>
              <a:ext cx="3672408" cy="2448272"/>
            </a:xfrm>
            <a:prstGeom prst="bentConnector3">
              <a:avLst>
                <a:gd name="adj1" fmla="val 1062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8E83F29-21F1-4622-A40D-5C3415071A65}"/>
                </a:ext>
              </a:extLst>
            </p:cNvPr>
            <p:cNvCxnSpPr>
              <a:stCxn id="9" idx="0"/>
            </p:cNvCxnSpPr>
            <p:nvPr/>
          </p:nvCxnSpPr>
          <p:spPr>
            <a:xfrm rot="16200000" flipV="1">
              <a:off x="7543778" y="1890034"/>
              <a:ext cx="1673777" cy="22682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FE64041-62D2-4A57-85D5-334D24C20206}"/>
                </a:ext>
              </a:extLst>
            </p:cNvPr>
            <p:cNvCxnSpPr>
              <a:stCxn id="7" idx="1"/>
              <a:endCxn id="8" idx="0"/>
            </p:cNvCxnSpPr>
            <p:nvPr/>
          </p:nvCxnSpPr>
          <p:spPr>
            <a:xfrm rot="10800000" flipV="1">
              <a:off x="2251166" y="1880828"/>
              <a:ext cx="2187063" cy="19802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E76862-711D-46E6-8A07-86E4A24D65F3}"/>
                </a:ext>
              </a:extLst>
            </p:cNvPr>
            <p:cNvCxnSpPr>
              <a:stCxn id="8" idx="1"/>
            </p:cNvCxnSpPr>
            <p:nvPr/>
          </p:nvCxnSpPr>
          <p:spPr>
            <a:xfrm rot="10800000" flipH="1">
              <a:off x="847008" y="1700808"/>
              <a:ext cx="3591219" cy="2628292"/>
            </a:xfrm>
            <a:prstGeom prst="bentConnector3">
              <a:avLst>
                <a:gd name="adj1" fmla="val -6366"/>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C486FE0-F19D-4577-98E1-0FF8D2399C9E}"/>
                </a:ext>
              </a:extLst>
            </p:cNvPr>
            <p:cNvSpPr txBox="1"/>
            <p:nvPr/>
          </p:nvSpPr>
          <p:spPr>
            <a:xfrm>
              <a:off x="1485900" y="1298536"/>
              <a:ext cx="1728192" cy="461665"/>
            </a:xfrm>
            <a:prstGeom prst="rect">
              <a:avLst/>
            </a:prstGeom>
            <a:noFill/>
          </p:spPr>
          <p:txBody>
            <a:bodyPr wrap="square" rtlCol="0">
              <a:spAutoFit/>
            </a:bodyPr>
            <a:lstStyle/>
            <a:p>
              <a:r>
                <a:rPr lang="en-US" dirty="0"/>
                <a:t>&lt;event&gt;</a:t>
              </a:r>
            </a:p>
          </p:txBody>
        </p:sp>
        <p:sp>
          <p:nvSpPr>
            <p:cNvPr id="15" name="TextBox 14">
              <a:extLst>
                <a:ext uri="{FF2B5EF4-FFF2-40B4-BE49-F238E27FC236}">
                  <a16:creationId xmlns:a16="http://schemas.microsoft.com/office/drawing/2014/main" id="{3830BB67-07A2-460A-9B8F-76ABBCC9CC27}"/>
                </a:ext>
              </a:extLst>
            </p:cNvPr>
            <p:cNvSpPr txBox="1"/>
            <p:nvPr/>
          </p:nvSpPr>
          <p:spPr>
            <a:xfrm>
              <a:off x="1989956" y="3014954"/>
              <a:ext cx="1665365" cy="461665"/>
            </a:xfrm>
            <a:prstGeom prst="rect">
              <a:avLst/>
            </a:prstGeom>
            <a:noFill/>
          </p:spPr>
          <p:txBody>
            <a:bodyPr wrap="square" rtlCol="0">
              <a:spAutoFit/>
            </a:bodyPr>
            <a:lstStyle/>
            <a:p>
              <a:r>
                <a:rPr lang="en-US" dirty="0"/>
                <a:t>&lt;modifies&gt;</a:t>
              </a:r>
            </a:p>
          </p:txBody>
        </p:sp>
        <p:sp>
          <p:nvSpPr>
            <p:cNvPr id="16" name="TextBox 15">
              <a:extLst>
                <a:ext uri="{FF2B5EF4-FFF2-40B4-BE49-F238E27FC236}">
                  <a16:creationId xmlns:a16="http://schemas.microsoft.com/office/drawing/2014/main" id="{C9266C11-07A6-409B-A4A4-7CE74EE0B925}"/>
                </a:ext>
              </a:extLst>
            </p:cNvPr>
            <p:cNvSpPr txBox="1"/>
            <p:nvPr/>
          </p:nvSpPr>
          <p:spPr>
            <a:xfrm>
              <a:off x="9222168" y="1433510"/>
              <a:ext cx="1665365" cy="461665"/>
            </a:xfrm>
            <a:prstGeom prst="rect">
              <a:avLst/>
            </a:prstGeom>
            <a:noFill/>
          </p:spPr>
          <p:txBody>
            <a:bodyPr wrap="square" rtlCol="0">
              <a:spAutoFit/>
            </a:bodyPr>
            <a:lstStyle/>
            <a:p>
              <a:r>
                <a:rPr lang="en-US" dirty="0"/>
                <a:t>&lt;notifies&gt;</a:t>
              </a:r>
            </a:p>
          </p:txBody>
        </p:sp>
        <p:sp>
          <p:nvSpPr>
            <p:cNvPr id="17" name="TextBox 16">
              <a:extLst>
                <a:ext uri="{FF2B5EF4-FFF2-40B4-BE49-F238E27FC236}">
                  <a16:creationId xmlns:a16="http://schemas.microsoft.com/office/drawing/2014/main" id="{D48D701D-CEDB-4887-9747-727A5EC18009}"/>
                </a:ext>
              </a:extLst>
            </p:cNvPr>
            <p:cNvSpPr txBox="1"/>
            <p:nvPr/>
          </p:nvSpPr>
          <p:spPr>
            <a:xfrm>
              <a:off x="7966620" y="2132394"/>
              <a:ext cx="1665365" cy="461665"/>
            </a:xfrm>
            <a:prstGeom prst="rect">
              <a:avLst/>
            </a:prstGeom>
            <a:noFill/>
          </p:spPr>
          <p:txBody>
            <a:bodyPr wrap="square" rtlCol="0">
              <a:spAutoFit/>
            </a:bodyPr>
            <a:lstStyle/>
            <a:p>
              <a:r>
                <a:rPr lang="en-US" dirty="0"/>
                <a:t>&lt;done&gt;</a:t>
              </a:r>
            </a:p>
          </p:txBody>
        </p:sp>
        <p:sp>
          <p:nvSpPr>
            <p:cNvPr id="18" name="Arrow: Left-Right 17">
              <a:extLst>
                <a:ext uri="{FF2B5EF4-FFF2-40B4-BE49-F238E27FC236}">
                  <a16:creationId xmlns:a16="http://schemas.microsoft.com/office/drawing/2014/main" id="{9DF5B064-51B5-478A-A0A8-E1347A97BE3C}"/>
                </a:ext>
              </a:extLst>
            </p:cNvPr>
            <p:cNvSpPr/>
            <p:nvPr/>
          </p:nvSpPr>
          <p:spPr>
            <a:xfrm>
              <a:off x="3655321" y="3861048"/>
              <a:ext cx="4455315" cy="9361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grpSp>
      <p:sp>
        <p:nvSpPr>
          <p:cNvPr id="19" name="TextBox 18">
            <a:extLst>
              <a:ext uri="{FF2B5EF4-FFF2-40B4-BE49-F238E27FC236}">
                <a16:creationId xmlns:a16="http://schemas.microsoft.com/office/drawing/2014/main" id="{4EA4BF33-6A20-4073-961B-B8A858596537}"/>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323936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72528684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9638</TotalTime>
  <Words>1687</Words>
  <Application>Microsoft Office PowerPoint</Application>
  <PresentationFormat>Widescreen</PresentationFormat>
  <Paragraphs>250</Paragraphs>
  <Slides>22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adobe-clean</vt:lpstr>
      <vt:lpstr>-apple-system</vt:lpstr>
      <vt:lpstr>Arial</vt:lpstr>
      <vt:lpstr>Arial Black</vt:lpstr>
      <vt:lpstr>Calibri</vt:lpstr>
      <vt:lpstr>Calibri Light</vt:lpstr>
      <vt:lpstr>Consolas</vt:lpstr>
      <vt:lpstr>Cooper Black</vt:lpstr>
      <vt:lpstr>SAPBook</vt:lpstr>
      <vt:lpstr>SAPRegular</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nishannainsukha@soyuztechnologies.com</cp:lastModifiedBy>
  <cp:revision>669</cp:revision>
  <dcterms:created xsi:type="dcterms:W3CDTF">2016-07-10T03:33:26Z</dcterms:created>
  <dcterms:modified xsi:type="dcterms:W3CDTF">2021-09-05T06:03:58Z</dcterms:modified>
</cp:coreProperties>
</file>